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14.09.2013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14.09.2013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14.09.2013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14.09.2013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eonardo_sel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15065" y="1524000"/>
            <a:ext cx="2913869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Леонардо да Винчи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eonardo_da_Vinci_0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1268760"/>
            <a:ext cx="3175197" cy="43204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Дама с горностаем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Última_Cena_-_Da_Vinci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71798"/>
            <a:ext cx="8229600" cy="44764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Тайная</a:t>
            </a:r>
            <a:r>
              <a:rPr lang="ru-RU" dirty="0" smtClean="0"/>
              <a:t> </a:t>
            </a:r>
            <a:r>
              <a:rPr lang="ru-RU" dirty="0" smtClean="0"/>
              <a:t>вечеря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ona_Lisa,_by_Leonardo_da_Vinci,_from_C2RMF_retouch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38556" y="1524000"/>
            <a:ext cx="3066888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Мона</a:t>
            </a:r>
            <a:r>
              <a:rPr lang="ru-RU" dirty="0" smtClean="0"/>
              <a:t> </a:t>
            </a:r>
            <a:r>
              <a:rPr lang="ru-RU" dirty="0" smtClean="0"/>
              <a:t>Лиза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23 </a:t>
            </a:r>
            <a:r>
              <a:rPr lang="ru-RU" sz="3600" dirty="0" smtClean="0"/>
              <a:t>апреля 1519 </a:t>
            </a:r>
            <a:r>
              <a:rPr lang="ru-RU" sz="3600" dirty="0" smtClean="0"/>
              <a:t>года он </a:t>
            </a:r>
            <a:r>
              <a:rPr lang="ru-RU" sz="3600" dirty="0" smtClean="0"/>
              <a:t>оставил завещание, а 2 мая скончался в окружении учеников и своих шедевров в </a:t>
            </a:r>
            <a:r>
              <a:rPr lang="ru-RU" sz="3600" dirty="0" smtClean="0"/>
              <a:t>Кло-Люсе</a:t>
            </a:r>
            <a:r>
              <a:rPr lang="ru-RU" sz="3600" dirty="0" smtClean="0"/>
              <a:t>. По словам Вазари, да Винчи умер на руках короля Франциска I, своего близкого друга.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Смерть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Леона́рдо</a:t>
            </a:r>
            <a:r>
              <a:rPr lang="ru-RU" b="1" dirty="0" smtClean="0"/>
              <a:t> </a:t>
            </a:r>
            <a:r>
              <a:rPr lang="ru-RU" b="1" dirty="0" smtClean="0"/>
              <a:t>ди</a:t>
            </a:r>
            <a:r>
              <a:rPr lang="ru-RU" b="1" dirty="0" smtClean="0"/>
              <a:t> сер </a:t>
            </a:r>
            <a:r>
              <a:rPr lang="ru-RU" b="1" dirty="0" smtClean="0"/>
              <a:t>Пье́ро</a:t>
            </a:r>
            <a:r>
              <a:rPr lang="ru-RU" b="1" dirty="0" smtClean="0"/>
              <a:t> да </a:t>
            </a:r>
            <a:r>
              <a:rPr lang="ru-RU" b="1" dirty="0" smtClean="0"/>
              <a:t>Ви́нчи</a:t>
            </a:r>
            <a:r>
              <a:rPr lang="ru-RU" dirty="0" smtClean="0"/>
              <a:t> (</a:t>
            </a:r>
            <a:r>
              <a:rPr lang="ru-RU" dirty="0" smtClean="0"/>
              <a:t>итал</a:t>
            </a:r>
            <a:r>
              <a:rPr lang="ru-RU" dirty="0" smtClean="0"/>
              <a:t>. </a:t>
            </a:r>
            <a:r>
              <a:rPr lang="ru-RU" i="1" dirty="0" smtClean="0"/>
              <a:t>Leonardo</a:t>
            </a:r>
            <a:r>
              <a:rPr lang="ru-RU" i="1" dirty="0" smtClean="0"/>
              <a:t> </a:t>
            </a:r>
            <a:r>
              <a:rPr lang="ru-RU" i="1" dirty="0" smtClean="0"/>
              <a:t>di</a:t>
            </a:r>
            <a:r>
              <a:rPr lang="ru-RU" i="1" dirty="0" smtClean="0"/>
              <a:t> </a:t>
            </a:r>
            <a:r>
              <a:rPr lang="ru-RU" i="1" dirty="0" smtClean="0"/>
              <a:t>ser</a:t>
            </a:r>
            <a:r>
              <a:rPr lang="ru-RU" i="1" dirty="0" smtClean="0"/>
              <a:t> </a:t>
            </a:r>
            <a:r>
              <a:rPr lang="ru-RU" i="1" dirty="0" smtClean="0"/>
              <a:t>Piero</a:t>
            </a:r>
            <a:r>
              <a:rPr lang="ru-RU" i="1" dirty="0" smtClean="0"/>
              <a:t> </a:t>
            </a:r>
            <a:r>
              <a:rPr lang="ru-RU" i="1" dirty="0" smtClean="0"/>
              <a:t>da</a:t>
            </a:r>
            <a:r>
              <a:rPr lang="ru-RU" i="1" dirty="0" smtClean="0"/>
              <a:t> </a:t>
            </a:r>
            <a:r>
              <a:rPr lang="ru-RU" i="1" dirty="0" smtClean="0"/>
              <a:t>Vinci</a:t>
            </a:r>
            <a:r>
              <a:rPr lang="ru-RU" dirty="0" smtClean="0"/>
              <a:t>; 15 апреля 1452, селение Анкиано, около городка Винчи, близ Флоренции — 2 мая 1519, замок </a:t>
            </a:r>
            <a:r>
              <a:rPr lang="ru-RU" dirty="0" smtClean="0"/>
              <a:t>Кло-Люсе</a:t>
            </a:r>
            <a:r>
              <a:rPr lang="ru-RU" dirty="0" smtClean="0"/>
              <a:t>, близ </a:t>
            </a:r>
            <a:r>
              <a:rPr lang="ru-RU" dirty="0" smtClean="0"/>
              <a:t>Амбуаза</a:t>
            </a:r>
            <a:r>
              <a:rPr lang="ru-RU" dirty="0" smtClean="0"/>
              <a:t>, </a:t>
            </a:r>
            <a:r>
              <a:rPr lang="ru-RU" dirty="0" smtClean="0"/>
              <a:t>Турень</a:t>
            </a:r>
            <a:r>
              <a:rPr lang="ru-RU" dirty="0" smtClean="0"/>
              <a:t>, Франция) — </a:t>
            </a:r>
            <a:r>
              <a:rPr lang="ru-RU" dirty="0" smtClean="0"/>
              <a:t>итальянский художник</a:t>
            </a:r>
            <a:r>
              <a:rPr lang="ru-RU" dirty="0" smtClean="0"/>
              <a:t> (живописец, скульптор, архитектор) и учёный (анатом, естествоиспытатель), изобретатель, писатель, один из крупнейших представителей искусства </a:t>
            </a:r>
            <a:r>
              <a:rPr lang="ru-RU" u="sng" dirty="0" smtClean="0"/>
              <a:t>Высокого Возрождения</a:t>
            </a:r>
            <a:r>
              <a:rPr lang="ru-RU" dirty="0" smtClean="0"/>
              <a:t>, яркий пример «универсального человека» (лат. </a:t>
            </a:r>
            <a:r>
              <a:rPr lang="ru-RU" i="1" dirty="0" smtClean="0"/>
              <a:t>homo</a:t>
            </a:r>
            <a:r>
              <a:rPr lang="ru-RU" i="1" dirty="0" smtClean="0"/>
              <a:t> </a:t>
            </a:r>
            <a:r>
              <a:rPr lang="ru-RU" i="1" dirty="0" smtClean="0"/>
              <a:t>universalis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Личность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Детство</a:t>
            </a:r>
            <a:endParaRPr lang="ru-RU" dirty="0"/>
          </a:p>
        </p:txBody>
      </p:sp>
      <p:pic>
        <p:nvPicPr>
          <p:cNvPr id="5" name="Содержимое 4" descr="Vinci_casa_Leonard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852936"/>
            <a:ext cx="3982838" cy="252578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78112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Леонардо да Винчи родился 15 апреля 1452 года в селении Анкиано близ небольшого городка Винчи, недалеко от Флоренции в «три часа ночи» то есть в 22:30 по современному отсчёту времени. Его родителями были 25-летний нотариус Пьеро (1427—-1504) и его возлюбленная, крестьянка Катерина</a:t>
            </a:r>
            <a:r>
              <a:rPr lang="ru-RU" dirty="0" smtClean="0"/>
              <a:t>.</a:t>
            </a:r>
            <a:r>
              <a:rPr lang="ru-RU" dirty="0" smtClean="0"/>
              <a:t> Его отец вскоре женился на богатой и знатной девушке, но этот брак оказался бездетным, и Пьеро забрал своего трёхлетнего сына на воспитание. Разлученный с матерью Леонардо всю жизнь пытался воссоздать её образ в своих шедеврах.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198884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Дом, в котором жил Леонардо в детстве.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ic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1844824"/>
            <a:ext cx="4159954" cy="3074466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95536" y="404664"/>
            <a:ext cx="3034680" cy="5018236"/>
          </a:xfrm>
        </p:spPr>
        <p:txBody>
          <a:bodyPr>
            <a:noAutofit/>
          </a:bodyPr>
          <a:lstStyle/>
          <a:p>
            <a:r>
              <a:rPr lang="ru-RU" sz="1800" dirty="0" smtClean="0"/>
              <a:t>Мастерская Верроккьо находилась в интеллектуальном центре тогдашней Италии, городе Флоренции, что позволило Леонардо обучиться гуманитарным наукам, а также приобрести некоторые технические навыки. Он изучил черчение, химию, металлургию, работу с металлом, гипсом и кожей. Помимо этого юный подмастерье занимался рисованием, скульптурой и моделированием.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Мастерская Верроккьо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Побежденный </a:t>
            </a:r>
            <a:r>
              <a:rPr lang="ru-RU" b="1" dirty="0" smtClean="0"/>
              <a:t>учитель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Однажды Верроккьо получил заказ на картину «Крещение Христа» и поручил Леонардо написать одного из двух </a:t>
            </a:r>
            <a:r>
              <a:rPr lang="ru-RU" dirty="0" smtClean="0"/>
              <a:t>ангелов. Два </a:t>
            </a:r>
            <a:r>
              <a:rPr lang="ru-RU" dirty="0" smtClean="0"/>
              <a:t>ангела, написанные Леонардо и Верроккьо, недвусмысленно продемонстрировали превосходство ученика над учителем. Как пишет Вазари, пораженный Верроккьо забросил кисть и никогда больше не возвращался к живописи.</a:t>
            </a:r>
            <a:endParaRPr lang="ru-RU" dirty="0"/>
          </a:p>
        </p:txBody>
      </p:sp>
      <p:pic>
        <p:nvPicPr>
          <p:cNvPr id="5" name="Содержимое 4" descr="Andrea_del_Verrocchio_00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45110" y="1546860"/>
            <a:ext cx="3865418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eonardo_da_Vinci_-_Annunciazione_-_Google_Art_Projec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43792"/>
            <a:ext cx="8229600" cy="373241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Благовещение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eonardo_da_Vinci_0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384502"/>
            <a:ext cx="3896080" cy="507924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Мадонна с гвоздикой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eonardo_da_Vinci_-_Ginevra_de'_Benci_-_Google_Art_Projec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94065" y="1546860"/>
            <a:ext cx="4355869" cy="45262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Портрет </a:t>
            </a:r>
            <a:r>
              <a:rPr lang="ru-RU" dirty="0" smtClean="0"/>
              <a:t>Джиневры</a:t>
            </a:r>
            <a:r>
              <a:rPr lang="ru-RU" dirty="0" smtClean="0"/>
              <a:t> де Бенчи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donna_Lit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0475" y="1524000"/>
            <a:ext cx="3583049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Мадонна </a:t>
            </a:r>
            <a:r>
              <a:rPr lang="ru-RU" dirty="0" smtClean="0"/>
              <a:t>Литта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114</TotalTime>
  <Words>49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Леонардо да Винчи</vt:lpstr>
      <vt:lpstr>Личность</vt:lpstr>
      <vt:lpstr>Детство</vt:lpstr>
      <vt:lpstr>Мастерская Верроккьо</vt:lpstr>
      <vt:lpstr>Побежденный учитель</vt:lpstr>
      <vt:lpstr>Благовещение</vt:lpstr>
      <vt:lpstr>Мадонна с гвоздикой</vt:lpstr>
      <vt:lpstr>Портрет Джиневры де Бенчи</vt:lpstr>
      <vt:lpstr>Мадонна Литта</vt:lpstr>
      <vt:lpstr>Дама с горностаем</vt:lpstr>
      <vt:lpstr>Тайная вечеря</vt:lpstr>
      <vt:lpstr>Мона Лиза</vt:lpstr>
      <vt:lpstr>Смерть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Никита</dc:creator>
  <cp:lastModifiedBy>Никита</cp:lastModifiedBy>
  <cp:revision>11</cp:revision>
  <dcterms:created xsi:type="dcterms:W3CDTF">2013-09-14T15:30:35Z</dcterms:created>
  <dcterms:modified xsi:type="dcterms:W3CDTF">2013-09-14T17:35:48Z</dcterms:modified>
</cp:coreProperties>
</file>