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13"/>
  </p:notesMasterIdLst>
  <p:sldIdLst>
    <p:sldId id="256" r:id="rId3"/>
    <p:sldId id="257" r:id="rId4"/>
    <p:sldId id="258" r:id="rId5"/>
    <p:sldId id="259" r:id="rId6"/>
    <p:sldId id="260" r:id="rId7"/>
    <p:sldId id="261" r:id="rId8"/>
    <p:sldId id="262" r:id="rId9"/>
    <p:sldId id="263" r:id="rId10"/>
    <p:sldId id="265" r:id="rId11"/>
    <p:sldId id="266" r:id="rId12"/>
  </p:sldIdLst>
  <p:sldSz cx="9144000" cy="5143500" type="screen16x9"/>
  <p:notesSz cx="6858000" cy="9144000"/>
  <p:defaultTextStyle>
    <a:defPPr>
      <a:defRPr lang="ru-RU"/>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7" d="100"/>
          <a:sy n="117" d="100"/>
        </p:scale>
        <p:origin x="-485"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Shape 2"/>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45"/>
          <p:cNvSpPr>
            <a:spLocks noGrp="1" noRot="1" noChangeAspect="1"/>
          </p:cNvSpPr>
          <p:nvPr>
            <p:ph type="sldImg" idx="2"/>
          </p:nvPr>
        </p:nvSpPr>
        <p:spPr>
          <a:noFill/>
          <a:ln/>
        </p:spPr>
      </p:sp>
      <p:sp>
        <p:nvSpPr>
          <p:cNvPr id="17410" name="Shape 46"/>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13"/>
          <p:cNvSpPr>
            <a:spLocks noGrp="1" noRot="1" noChangeAspect="1"/>
          </p:cNvSpPr>
          <p:nvPr>
            <p:ph type="sldImg" idx="2"/>
          </p:nvPr>
        </p:nvSpPr>
        <p:spPr>
          <a:noFill/>
          <a:ln/>
        </p:spPr>
      </p:sp>
      <p:sp>
        <p:nvSpPr>
          <p:cNvPr id="35842" name="Shape 11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Shape 55"/>
          <p:cNvSpPr>
            <a:spLocks noGrp="1" noRot="1" noChangeAspect="1"/>
          </p:cNvSpPr>
          <p:nvPr>
            <p:ph type="sldImg" idx="2"/>
          </p:nvPr>
        </p:nvSpPr>
        <p:spPr>
          <a:noFill/>
          <a:ln/>
        </p:spPr>
      </p:sp>
      <p:sp>
        <p:nvSpPr>
          <p:cNvPr id="19458" name="Shape 56"/>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63"/>
          <p:cNvSpPr>
            <a:spLocks noGrp="1" noRot="1" noChangeAspect="1"/>
          </p:cNvSpPr>
          <p:nvPr>
            <p:ph type="sldImg" idx="2"/>
          </p:nvPr>
        </p:nvSpPr>
        <p:spPr>
          <a:noFill/>
          <a:ln/>
        </p:spPr>
      </p:sp>
      <p:sp>
        <p:nvSpPr>
          <p:cNvPr id="21506" name="Shape 6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70"/>
          <p:cNvSpPr>
            <a:spLocks noGrp="1" noRot="1" noChangeAspect="1"/>
          </p:cNvSpPr>
          <p:nvPr>
            <p:ph type="sldImg" idx="2"/>
          </p:nvPr>
        </p:nvSpPr>
        <p:spPr>
          <a:noFill/>
          <a:ln/>
        </p:spPr>
      </p:sp>
      <p:sp>
        <p:nvSpPr>
          <p:cNvPr id="23554" name="Shape 7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78"/>
          <p:cNvSpPr>
            <a:spLocks noGrp="1" noRot="1" noChangeAspect="1"/>
          </p:cNvSpPr>
          <p:nvPr>
            <p:ph type="sldImg" idx="2"/>
          </p:nvPr>
        </p:nvSpPr>
        <p:spPr>
          <a:noFill/>
          <a:ln/>
        </p:spPr>
      </p:sp>
      <p:sp>
        <p:nvSpPr>
          <p:cNvPr id="25602" name="Shape 7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85"/>
          <p:cNvSpPr>
            <a:spLocks noGrp="1" noRot="1" noChangeAspect="1"/>
          </p:cNvSpPr>
          <p:nvPr>
            <p:ph type="sldImg" idx="2"/>
          </p:nvPr>
        </p:nvSpPr>
        <p:spPr>
          <a:noFill/>
          <a:ln/>
        </p:spPr>
      </p:sp>
      <p:sp>
        <p:nvSpPr>
          <p:cNvPr id="27650" name="Shape 86"/>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91"/>
          <p:cNvSpPr>
            <a:spLocks noGrp="1" noRot="1" noChangeAspect="1"/>
          </p:cNvSpPr>
          <p:nvPr>
            <p:ph type="sldImg" idx="2"/>
          </p:nvPr>
        </p:nvSpPr>
        <p:spPr>
          <a:noFill/>
          <a:ln/>
        </p:spPr>
      </p:sp>
      <p:sp>
        <p:nvSpPr>
          <p:cNvPr id="29698" name="Shape 92"/>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97"/>
          <p:cNvSpPr>
            <a:spLocks noGrp="1" noRot="1" noChangeAspect="1"/>
          </p:cNvSpPr>
          <p:nvPr>
            <p:ph type="sldImg" idx="2"/>
          </p:nvPr>
        </p:nvSpPr>
        <p:spPr>
          <a:noFill/>
          <a:ln/>
        </p:spPr>
      </p:sp>
      <p:sp>
        <p:nvSpPr>
          <p:cNvPr id="31746" name="Shape 98"/>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06"/>
          <p:cNvSpPr>
            <a:spLocks noGrp="1" noRot="1" noChangeAspect="1"/>
          </p:cNvSpPr>
          <p:nvPr>
            <p:ph type="sldImg" idx="2"/>
          </p:nvPr>
        </p:nvSpPr>
        <p:spPr>
          <a:noFill/>
          <a:ln/>
        </p:spPr>
      </p:sp>
      <p:sp>
        <p:nvSpPr>
          <p:cNvPr id="33794" name="Shape 10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05978"/>
            <a:ext cx="8229600" cy="857400"/>
          </a:xfrm>
          <a:prstGeom prst="rect">
            <a:avLst/>
          </a:prstGeom>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457200" y="4406309"/>
            <a:ext cx="8229600" cy="519599"/>
          </a:xfrm>
          <a:prstGeom prst="rect">
            <a:avLst/>
          </a:prstGeom>
        </p:spPr>
        <p:txBody>
          <a:bodyPr/>
          <a:lstStyle>
            <a:lvl1pPr algn="ctr" rtl="0">
              <a:spcBef>
                <a:spcPts val="360"/>
              </a:spcBef>
              <a:buSzPct val="100000"/>
              <a:buNone/>
              <a:defRPr sz="1800"/>
            </a:lvl1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685800" y="1583342"/>
            <a:ext cx="7772400" cy="1159799"/>
          </a:xfrm>
          <a:prstGeom prst="rect">
            <a:avLst/>
          </a:prstGeom>
        </p:spPr>
        <p:txBody>
          <a:bodyPr/>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27" name="Shape 27"/>
          <p:cNvSpPr txBox="1">
            <a:spLocks noGrp="1"/>
          </p:cNvSpPr>
          <p:nvPr>
            <p:ph type="subTitle" idx="1"/>
          </p:nvPr>
        </p:nvSpPr>
        <p:spPr>
          <a:xfrm>
            <a:off x="685800" y="2840053"/>
            <a:ext cx="7772400" cy="784799"/>
          </a:xfrm>
          <a:prstGeom prst="rect">
            <a:avLst/>
          </a:prstGeom>
        </p:spPr>
        <p:txBody>
          <a:bodyPr/>
          <a:lstStyle>
            <a:lvl1pPr algn="ctr" rtl="0">
              <a:spcBef>
                <a:spcPts val="0"/>
              </a:spcBef>
              <a:buClr>
                <a:schemeClr val="dk2"/>
              </a:buClr>
              <a:buNone/>
              <a:defRPr>
                <a:solidFill>
                  <a:schemeClr val="dk2"/>
                </a:solidFill>
              </a:defRPr>
            </a:lvl1pPr>
            <a:lvl2pPr algn="ctr" rtl="0">
              <a:spcBef>
                <a:spcPts val="0"/>
              </a:spcBef>
              <a:buClr>
                <a:schemeClr val="dk2"/>
              </a:buClr>
              <a:buSzPct val="100000"/>
              <a:buNone/>
              <a:defRPr sz="3000">
                <a:solidFill>
                  <a:schemeClr val="dk2"/>
                </a:solidFill>
              </a:defRPr>
            </a:lvl2pPr>
            <a:lvl3pPr algn="ctr" rtl="0">
              <a:spcBef>
                <a:spcPts val="0"/>
              </a:spcBef>
              <a:buClr>
                <a:schemeClr val="dk2"/>
              </a:buClr>
              <a:buSzPct val="100000"/>
              <a:buNone/>
              <a:defRPr sz="3000">
                <a:solidFill>
                  <a:schemeClr val="dk2"/>
                </a:solidFill>
              </a:defRPr>
            </a:lvl3pPr>
            <a:lvl4pPr algn="ctr" rtl="0">
              <a:spcBef>
                <a:spcPts val="0"/>
              </a:spcBef>
              <a:buClr>
                <a:schemeClr val="dk2"/>
              </a:buClr>
              <a:buSzPct val="100000"/>
              <a:buNone/>
              <a:defRPr sz="3000">
                <a:solidFill>
                  <a:schemeClr val="dk2"/>
                </a:solidFill>
              </a:defRPr>
            </a:lvl4pPr>
            <a:lvl5pPr algn="ctr" rtl="0">
              <a:spcBef>
                <a:spcPts val="0"/>
              </a:spcBef>
              <a:buClr>
                <a:schemeClr val="dk2"/>
              </a:buClr>
              <a:buSzPct val="100000"/>
              <a:buNone/>
              <a:defRPr sz="3000">
                <a:solidFill>
                  <a:schemeClr val="dk2"/>
                </a:solidFill>
              </a:defRPr>
            </a:lvl5pPr>
            <a:lvl6pPr algn="ctr" rtl="0">
              <a:spcBef>
                <a:spcPts val="0"/>
              </a:spcBef>
              <a:buClr>
                <a:schemeClr val="dk2"/>
              </a:buClr>
              <a:buSzPct val="100000"/>
              <a:buNone/>
              <a:defRPr sz="3000">
                <a:solidFill>
                  <a:schemeClr val="dk2"/>
                </a:solidFill>
              </a:defRPr>
            </a:lvl6pPr>
            <a:lvl7pPr algn="ctr" rtl="0">
              <a:spcBef>
                <a:spcPts val="0"/>
              </a:spcBef>
              <a:buClr>
                <a:schemeClr val="dk2"/>
              </a:buClr>
              <a:buSzPct val="100000"/>
              <a:buNone/>
              <a:defRPr sz="3000">
                <a:solidFill>
                  <a:schemeClr val="dk2"/>
                </a:solidFill>
              </a:defRPr>
            </a:lvl7pPr>
            <a:lvl8pPr algn="ctr" rtl="0">
              <a:spcBef>
                <a:spcPts val="0"/>
              </a:spcBef>
              <a:buClr>
                <a:schemeClr val="dk2"/>
              </a:buClr>
              <a:buSzPct val="100000"/>
              <a:buNone/>
              <a:defRPr sz="3000">
                <a:solidFill>
                  <a:schemeClr val="dk2"/>
                </a:solidFill>
              </a:defRPr>
            </a:lvl8pPr>
            <a:lvl9pPr algn="ctr" rtl="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05978"/>
            <a:ext cx="8229600" cy="857400"/>
          </a:xfrm>
          <a:prstGeom prst="rect">
            <a:avLst/>
          </a:prstGeom>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457200" y="1200150"/>
            <a:ext cx="8229600" cy="3725699"/>
          </a:xfrm>
          <a:prstGeom prst="rect">
            <a:avLst/>
          </a:prstGeom>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05978"/>
            <a:ext cx="8229600" cy="857400"/>
          </a:xfrm>
          <a:prstGeom prst="rect">
            <a:avLst/>
          </a:prstGeom>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457200" y="1200150"/>
            <a:ext cx="3994500" cy="3725699"/>
          </a:xfrm>
          <a:prstGeom prst="rect">
            <a:avLst/>
          </a:prstGeom>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4692273" y="1200150"/>
            <a:ext cx="3994500" cy="3725699"/>
          </a:xfrm>
          <a:prstGeom prst="rect">
            <a:avLst/>
          </a:prstGeom>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5"/>
          <p:cNvSpPr txBox="1">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ru-RU" smtClean="0">
              <a:sym typeface="Arial" charset="0"/>
            </a:endParaRPr>
          </a:p>
        </p:txBody>
      </p:sp>
      <p:sp>
        <p:nvSpPr>
          <p:cNvPr id="1027" name="Shape 6"/>
          <p:cNvSpPr txBox="1">
            <a:spLocks noGrp="1"/>
          </p:cNvSpPr>
          <p:nvPr>
            <p:ph type="body" idx="1"/>
          </p:nvPr>
        </p:nvSpPr>
        <p:spPr bwMode="auto">
          <a:xfrm>
            <a:off x="457200" y="1200150"/>
            <a:ext cx="8229600" cy="37258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Tree>
  </p:cSld>
  <p:clrMap bg1="lt1" tx1="dk1" bg2="dk2" tx2="lt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hape 23"/>
          <p:cNvSpPr txBox="1">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ru-RU" smtClean="0">
              <a:sym typeface="Arial" charset="0"/>
            </a:endParaRPr>
          </a:p>
        </p:txBody>
      </p:sp>
      <p:sp>
        <p:nvSpPr>
          <p:cNvPr id="8195" name="Shape 24"/>
          <p:cNvSpPr txBox="1">
            <a:spLocks noGrp="1"/>
          </p:cNvSpPr>
          <p:nvPr>
            <p:ph type="body" idx="1"/>
          </p:nvPr>
        </p:nvSpPr>
        <p:spPr bwMode="auto">
          <a:xfrm>
            <a:off x="457200" y="1200150"/>
            <a:ext cx="8229600" cy="37258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Tree>
  </p:cSld>
  <p:clrMap bg1="lt1" tx1="dk1" bg2="dk2" tx2="lt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file:///D:\Admin\&#1056;&#1072;&#1073;&#1086;&#1095;&#1080;&#1081;%20&#1089;&#1090;&#1086;&#1083;\&#1052;&#1086;&#1103;%20&#1084;&#1091;&#1079;&#1099;&#1082;&#1072;\Edit_Piaf_-_Non_je_ne_regrette_rien_Inception_Nachalo_OST_(get-tune.net).mp3"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2" name="Shape 42"/>
          <p:cNvSpPr txBox="1">
            <a:spLocks noChangeArrowheads="1"/>
          </p:cNvSpPr>
          <p:nvPr/>
        </p:nvSpPr>
        <p:spPr bwMode="auto">
          <a:xfrm>
            <a:off x="3690938" y="0"/>
            <a:ext cx="5453062" cy="4291013"/>
          </a:xfrm>
          <a:prstGeom prst="rect">
            <a:avLst/>
          </a:prstGeom>
          <a:noFill/>
          <a:ln w="9525">
            <a:noFill/>
            <a:miter lim="800000"/>
            <a:headEnd/>
            <a:tailEnd/>
          </a:ln>
        </p:spPr>
        <p:txBody>
          <a:bodyPr lIns="91425" tIns="91425" rIns="91425" bIns="91425" anchor="ctr"/>
          <a:lstStyle/>
          <a:p>
            <a:pPr>
              <a:lnSpc>
                <a:spcPct val="124000"/>
              </a:lnSpc>
              <a:spcAft>
                <a:spcPts val="1100"/>
              </a:spcAft>
            </a:pPr>
            <a:r>
              <a:rPr lang="ru-RU" sz="5000" b="1">
                <a:latin typeface="Comic Sans MS" pitchFamily="66" charset="0"/>
                <a:sym typeface="Comic Sans MS" pitchFamily="66" charset="0"/>
              </a:rPr>
              <a:t>   Едіт Піаф</a:t>
            </a:r>
          </a:p>
          <a:p>
            <a:pPr>
              <a:lnSpc>
                <a:spcPct val="124000"/>
              </a:lnSpc>
              <a:spcAft>
                <a:spcPts val="1100"/>
              </a:spcAft>
            </a:pPr>
            <a:r>
              <a:rPr lang="ru-RU" sz="5000" b="1">
                <a:latin typeface="Comic Sans MS" pitchFamily="66" charset="0"/>
                <a:sym typeface="Comic Sans MS" pitchFamily="66" charset="0"/>
              </a:rPr>
              <a:t>(Едіт Джованна</a:t>
            </a:r>
          </a:p>
          <a:p>
            <a:pPr>
              <a:lnSpc>
                <a:spcPct val="124000"/>
              </a:lnSpc>
              <a:spcAft>
                <a:spcPts val="1100"/>
              </a:spcAft>
            </a:pPr>
            <a:r>
              <a:rPr lang="ru-RU" sz="5000" b="1">
                <a:latin typeface="Comic Sans MS" pitchFamily="66" charset="0"/>
                <a:sym typeface="Comic Sans MS" pitchFamily="66" charset="0"/>
              </a:rPr>
              <a:t>         Гассіон)</a:t>
            </a:r>
          </a:p>
        </p:txBody>
      </p:sp>
      <p:pic>
        <p:nvPicPr>
          <p:cNvPr id="43" name="Shape 43"/>
          <p:cNvPicPr preferRelativeResize="0">
            <a:picLocks noChangeAspect="1" noChangeArrowheads="1"/>
          </p:cNvPicPr>
          <p:nvPr/>
        </p:nvPicPr>
        <p:blipFill>
          <a:blip r:embed="rId4"/>
          <a:srcRect/>
          <a:stretch>
            <a:fillRect/>
          </a:stretch>
        </p:blipFill>
        <p:spPr bwMode="auto">
          <a:xfrm>
            <a:off x="0" y="0"/>
            <a:ext cx="3770313" cy="51435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109"/>
          <p:cNvSpPr txBox="1">
            <a:spLocks noGrp="1"/>
          </p:cNvSpPr>
          <p:nvPr>
            <p:ph type="title"/>
          </p:nvPr>
        </p:nvSpPr>
        <p:spPr>
          <a:xfrm>
            <a:off x="457200" y="206375"/>
            <a:ext cx="8229600" cy="857250"/>
          </a:xfrm>
        </p:spPr>
        <p:txBody>
          <a:bodyPr/>
          <a:lstStyle/>
          <a:p>
            <a:pPr eaLnBrk="1" hangingPunct="1">
              <a:spcBef>
                <a:spcPct val="0"/>
              </a:spcBef>
              <a:buClr>
                <a:srgbClr val="000000"/>
              </a:buClr>
            </a:pPr>
            <a:endParaRPr lang="ru-RU" sz="3600" b="1" smtClean="0">
              <a:latin typeface="Arial" charset="0"/>
              <a:cs typeface="Arial" charset="0"/>
            </a:endParaRPr>
          </a:p>
        </p:txBody>
      </p:sp>
      <p:sp>
        <p:nvSpPr>
          <p:cNvPr id="34818" name="Shape 110"/>
          <p:cNvSpPr txBox="1">
            <a:spLocks noGrp="1"/>
          </p:cNvSpPr>
          <p:nvPr>
            <p:ph type="body" idx="1"/>
          </p:nvPr>
        </p:nvSpPr>
        <p:spPr>
          <a:xfrm>
            <a:off x="457200" y="1200150"/>
            <a:ext cx="8229600" cy="3725863"/>
          </a:xfrm>
        </p:spPr>
        <p:txBody>
          <a:bodyPr/>
          <a:lstStyle/>
          <a:p>
            <a:pPr marL="0" indent="0" eaLnBrk="1" hangingPunct="1">
              <a:spcBef>
                <a:spcPct val="0"/>
              </a:spcBef>
              <a:buClr>
                <a:srgbClr val="000000"/>
              </a:buClr>
            </a:pPr>
            <a:endParaRPr lang="ru-RU" sz="3000" smtClean="0">
              <a:latin typeface="Arial" charset="0"/>
              <a:cs typeface="Arial" charset="0"/>
            </a:endParaRPr>
          </a:p>
        </p:txBody>
      </p:sp>
      <p:pic>
        <p:nvPicPr>
          <p:cNvPr id="34819" name="Shape 111"/>
          <p:cNvPicPr preferRelativeResize="0">
            <a:picLocks noChangeAspect="1" noChangeArrowheads="1"/>
          </p:cNvPicPr>
          <p:nvPr/>
        </p:nvPicPr>
        <p:blipFill>
          <a:blip r:embed="rId3"/>
          <a:srcRect/>
          <a:stretch>
            <a:fillRect/>
          </a:stretch>
        </p:blipFill>
        <p:spPr bwMode="auto">
          <a:xfrm>
            <a:off x="-238125" y="-138113"/>
            <a:ext cx="10991850" cy="5419726"/>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 name="Shape 48"/>
          <p:cNvSpPr txBox="1"/>
          <p:nvPr/>
        </p:nvSpPr>
        <p:spPr>
          <a:xfrm>
            <a:off x="0" y="0"/>
            <a:ext cx="2805000" cy="880199"/>
          </a:xfrm>
          <a:prstGeom prst="rect">
            <a:avLst/>
          </a:prstGeom>
          <a:noFill/>
          <a:ln>
            <a:noFill/>
          </a:ln>
        </p:spPr>
        <p:txBody>
          <a:bodyPr lIns="91425" tIns="91425" rIns="91425" bIns="91425"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 sz="16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a:ea typeface="Trebuchet MS"/>
                <a:cs typeface="Trebuchet MS"/>
                <a:sym typeface="Trebuchet MS"/>
              </a:rPr>
              <a:t>Народилася Едіт 19 грудня 1915 р.,в місті  Париж.</a:t>
            </a:r>
          </a:p>
        </p:txBody>
      </p:sp>
      <p:sp>
        <p:nvSpPr>
          <p:cNvPr id="49" name="Shape 49"/>
          <p:cNvSpPr txBox="1"/>
          <p:nvPr/>
        </p:nvSpPr>
        <p:spPr>
          <a:xfrm>
            <a:off x="2693975" y="3707350"/>
            <a:ext cx="3569100" cy="1392300"/>
          </a:xfrm>
          <a:prstGeom prst="rect">
            <a:avLst/>
          </a:prstGeom>
          <a:noFill/>
          <a:ln>
            <a:noFill/>
          </a:ln>
        </p:spPr>
        <p:txBody>
          <a:bodyPr lIns="91425" tIns="91425" rIns="91425" bIns="91425"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 sz="16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a:ea typeface="Trebuchet MS"/>
                <a:cs typeface="Trebuchet MS"/>
                <a:sym typeface="Trebuchet MS"/>
              </a:rPr>
              <a:t>Матір'ю Едіт була безталанна акторка Аніта Майяр, що виступала під псевдонімом Ліна Марса. </a:t>
            </a:r>
          </a:p>
        </p:txBody>
      </p:sp>
      <p:pic>
        <p:nvPicPr>
          <p:cNvPr id="50" name="Shape 50"/>
          <p:cNvPicPr preferRelativeResize="0">
            <a:picLocks noChangeAspect="1" noChangeArrowheads="1"/>
          </p:cNvPicPr>
          <p:nvPr/>
        </p:nvPicPr>
        <p:blipFill>
          <a:blip r:embed="rId4"/>
          <a:srcRect b="8382"/>
          <a:stretch>
            <a:fillRect/>
          </a:stretch>
        </p:blipFill>
        <p:spPr bwMode="auto">
          <a:xfrm>
            <a:off x="2805113" y="88900"/>
            <a:ext cx="3144837" cy="3505200"/>
          </a:xfrm>
          <a:prstGeom prst="rect">
            <a:avLst/>
          </a:prstGeom>
          <a:noFill/>
          <a:ln w="9525">
            <a:noFill/>
            <a:miter lim="800000"/>
            <a:headEnd/>
            <a:tailEnd/>
          </a:ln>
        </p:spPr>
      </p:pic>
      <p:pic>
        <p:nvPicPr>
          <p:cNvPr id="51" name="Shape 51"/>
          <p:cNvPicPr preferRelativeResize="0">
            <a:picLocks noChangeAspect="1" noChangeArrowheads="1"/>
          </p:cNvPicPr>
          <p:nvPr/>
        </p:nvPicPr>
        <p:blipFill>
          <a:blip r:embed="rId5"/>
          <a:srcRect/>
          <a:stretch>
            <a:fillRect/>
          </a:stretch>
        </p:blipFill>
        <p:spPr bwMode="auto">
          <a:xfrm>
            <a:off x="6386513" y="914400"/>
            <a:ext cx="2757487" cy="4229100"/>
          </a:xfrm>
          <a:prstGeom prst="rect">
            <a:avLst/>
          </a:prstGeom>
          <a:noFill/>
          <a:ln w="9525">
            <a:noFill/>
            <a:miter lim="800000"/>
            <a:headEnd/>
            <a:tailEnd/>
          </a:ln>
        </p:spPr>
      </p:pic>
      <p:sp>
        <p:nvSpPr>
          <p:cNvPr id="52" name="Shape 52"/>
          <p:cNvSpPr txBox="1"/>
          <p:nvPr/>
        </p:nvSpPr>
        <p:spPr>
          <a:xfrm>
            <a:off x="6286750" y="0"/>
            <a:ext cx="2663399" cy="880199"/>
          </a:xfrm>
          <a:prstGeom prst="rect">
            <a:avLst/>
          </a:prstGeom>
          <a:noFill/>
          <a:ln>
            <a:noFill/>
          </a:ln>
        </p:spPr>
        <p:txBody>
          <a:bodyPr lIns="91425" tIns="91425" rIns="91425" bIns="91425"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 sz="16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a:ea typeface="Trebuchet MS"/>
                <a:cs typeface="Trebuchet MS"/>
                <a:sym typeface="Trebuchet MS"/>
              </a:rPr>
              <a:t>Батьком був Луї Гассіон — вуличний </a:t>
            </a:r>
            <a:r>
              <a:rPr lang="ru" sz="16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a:ea typeface="Trebuchet MS"/>
                <a:cs typeface="Trebuchet MS"/>
                <a:sym typeface="Trebuchet MS"/>
              </a:rPr>
              <a:t>акроб</a:t>
            </a:r>
            <a:r>
              <a:rPr lang="ru-RU" sz="1600" b="1" kern="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a:ea typeface="Trebuchet MS"/>
                <a:cs typeface="Trebuchet MS"/>
                <a:sym typeface="Trebuchet MS"/>
              </a:rPr>
              <a:t>ат</a:t>
            </a:r>
            <a:r>
              <a:rPr lang="ru-RU" sz="16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a:ea typeface="Trebuchet MS"/>
                <a:cs typeface="Trebuchet MS"/>
                <a:sym typeface="Trebuchet MS"/>
              </a:rPr>
              <a:t>.</a:t>
            </a:r>
            <a:endParaRPr lang="ru" sz="16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a:ea typeface="Trebuchet MS"/>
              <a:cs typeface="Trebuchet MS"/>
              <a:sym typeface="Trebuchet MS"/>
            </a:endParaRPr>
          </a:p>
        </p:txBody>
      </p:sp>
      <p:pic>
        <p:nvPicPr>
          <p:cNvPr id="53" name="Shape 53"/>
          <p:cNvPicPr preferRelativeResize="0">
            <a:picLocks noChangeAspect="1" noChangeArrowheads="1"/>
          </p:cNvPicPr>
          <p:nvPr/>
        </p:nvPicPr>
        <p:blipFill>
          <a:blip r:embed="rId6"/>
          <a:srcRect/>
          <a:stretch>
            <a:fillRect/>
          </a:stretch>
        </p:blipFill>
        <p:spPr bwMode="auto">
          <a:xfrm>
            <a:off x="0" y="914400"/>
            <a:ext cx="2570163" cy="42291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p:tgtEl>
                                          <p:spTgt spid="53"/>
                                        </p:tgtEl>
                                        <p:attrNameLst>
                                          <p:attrName>ppt_w</p:attrName>
                                        </p:attrNameLst>
                                      </p:cBhvr>
                                      <p:tavLst>
                                        <p:tav tm="0">
                                          <p:val>
                                            <p:strVal val="0"/>
                                          </p:val>
                                        </p:tav>
                                        <p:tav tm="100000">
                                          <p:val>
                                            <p:strVal val="#ppt_w"/>
                                          </p:val>
                                        </p:tav>
                                      </p:tavLst>
                                    </p:anim>
                                    <p:anim calcmode="lin" valueType="num">
                                      <p:cBhvr additive="base">
                                        <p:cTn id="8" dur="1000"/>
                                        <p:tgtEl>
                                          <p:spTgt spid="5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p:tgtEl>
                                          <p:spTgt spid="48"/>
                                        </p:tgtEl>
                                        <p:attrNameLst>
                                          <p:attrName>ppt_w</p:attrName>
                                        </p:attrNameLst>
                                      </p:cBhvr>
                                      <p:tavLst>
                                        <p:tav tm="0">
                                          <p:val>
                                            <p:strVal val="0"/>
                                          </p:val>
                                        </p:tav>
                                        <p:tav tm="100000">
                                          <p:val>
                                            <p:strVal val="#ppt_w"/>
                                          </p:val>
                                        </p:tav>
                                      </p:tavLst>
                                    </p:anim>
                                    <p:anim calcmode="lin" valueType="num">
                                      <p:cBhvr additive="base">
                                        <p:cTn id="12" dur="1000"/>
                                        <p:tgtEl>
                                          <p:spTgt spid="48"/>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1000"/>
                                        <p:tgtEl>
                                          <p:spTgt spid="50"/>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1000"/>
                                        <p:tgtEl>
                                          <p:spTgt spid="49"/>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1000"/>
                                        <p:tgtEl>
                                          <p:spTgt spid="51"/>
                                        </p:tgtEl>
                                        <p:attrNameLst>
                                          <p:attrName>ppt_w</p:attrName>
                                        </p:attrNameLst>
                                      </p:cBhvr>
                                      <p:tavLst>
                                        <p:tav tm="0">
                                          <p:val>
                                            <p:strVal val="0"/>
                                          </p:val>
                                        </p:tav>
                                        <p:tav tm="100000">
                                          <p:val>
                                            <p:strVal val="#ppt_w"/>
                                          </p:val>
                                        </p:tav>
                                      </p:tavLst>
                                    </p:anim>
                                    <p:anim calcmode="lin" valueType="num">
                                      <p:cBhvr additive="base">
                                        <p:cTn id="26" dur="1000"/>
                                        <p:tgtEl>
                                          <p:spTgt spid="51"/>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1000"/>
                                        <p:tgtEl>
                                          <p:spTgt spid="52"/>
                                        </p:tgtEl>
                                        <p:attrNameLst>
                                          <p:attrName>ppt_w</p:attrName>
                                        </p:attrNameLst>
                                      </p:cBhvr>
                                      <p:tavLst>
                                        <p:tav tm="0">
                                          <p:val>
                                            <p:strVal val="0"/>
                                          </p:val>
                                        </p:tav>
                                        <p:tav tm="100000">
                                          <p:val>
                                            <p:strVal val="#ppt_w"/>
                                          </p:val>
                                        </p:tav>
                                      </p:tavLst>
                                    </p:anim>
                                    <p:anim calcmode="lin" valueType="num">
                                      <p:cBhvr additive="base">
                                        <p:cTn id="30" dur="1000"/>
                                        <p:tgtEl>
                                          <p:spTgt spid="5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8" name="Shape 58"/>
          <p:cNvSpPr txBox="1">
            <a:spLocks noChangeArrowheads="1"/>
          </p:cNvSpPr>
          <p:nvPr/>
        </p:nvSpPr>
        <p:spPr bwMode="auto">
          <a:xfrm>
            <a:off x="3092450" y="0"/>
            <a:ext cx="5656263" cy="1989138"/>
          </a:xfrm>
          <a:prstGeom prst="rect">
            <a:avLst/>
          </a:prstGeom>
          <a:noFill/>
          <a:ln w="9525">
            <a:noFill/>
            <a:miter lim="800000"/>
            <a:headEnd/>
            <a:tailEnd/>
          </a:ln>
        </p:spPr>
        <p:txBody>
          <a:bodyPr lIns="91425" tIns="91425" rIns="91425" bIns="91425" anchor="ctr"/>
          <a:lstStyle/>
          <a:p>
            <a:endParaRPr lang="ru-RU"/>
          </a:p>
          <a:p>
            <a:pPr>
              <a:buClr>
                <a:srgbClr val="000000"/>
              </a:buClr>
              <a:buSzPct val="69000"/>
              <a:buFont typeface="Arial" charset="0"/>
              <a:buNone/>
            </a:pPr>
            <a:r>
              <a:rPr lang="ru-RU" sz="1600" b="1">
                <a:solidFill>
                  <a:srgbClr val="073763"/>
                </a:solidFill>
              </a:rPr>
              <a:t>Йшла перша світова війна, батько Едіт був на фронті, а мати, мабуть, не справлялась одна з дівчинкою і тому підкинула її своїм батькам в двомісячному віці. Повернувшись із фронту Луї Гассьон був просто в шоці, відразу ж забравши дочку, він відвіз її до своєї матері в Нормандію.</a:t>
            </a:r>
          </a:p>
          <a:p>
            <a:pPr>
              <a:buClr>
                <a:srgbClr val="000000"/>
              </a:buClr>
              <a:buFont typeface="Arial" charset="0"/>
              <a:buNone/>
            </a:pPr>
            <a:endParaRPr lang="ru-RU"/>
          </a:p>
          <a:p>
            <a:endParaRPr lang="ru-RU"/>
          </a:p>
        </p:txBody>
      </p:sp>
      <p:sp>
        <p:nvSpPr>
          <p:cNvPr id="59" name="Shape 59"/>
          <p:cNvSpPr txBox="1">
            <a:spLocks noChangeArrowheads="1"/>
          </p:cNvSpPr>
          <p:nvPr/>
        </p:nvSpPr>
        <p:spPr bwMode="auto">
          <a:xfrm>
            <a:off x="4405313" y="1622425"/>
            <a:ext cx="4738687" cy="1898650"/>
          </a:xfrm>
          <a:prstGeom prst="rect">
            <a:avLst/>
          </a:prstGeom>
          <a:noFill/>
          <a:ln w="9525">
            <a:noFill/>
            <a:miter lim="800000"/>
            <a:headEnd/>
            <a:tailEnd/>
          </a:ln>
        </p:spPr>
        <p:txBody>
          <a:bodyPr lIns="91425" tIns="91425" rIns="91425" bIns="91425" anchor="ctr"/>
          <a:lstStyle/>
          <a:p>
            <a:r>
              <a:rPr lang="ru-RU" sz="1600" b="1">
                <a:solidFill>
                  <a:srgbClr val="073763"/>
                </a:solidFill>
              </a:rPr>
              <a:t>І тільки тут з'ясувалося, що Едіт зовсім сліпа. Як виявилося, у перші ж місяці життя в Едіт почала розвиватися катаракта. Бабуся повезла Едіт у Лізьє до святої Терези 19 серпня 1921 року, а 25 серпня 1921 року Едіт прозріла в шестирічному віці.</a:t>
            </a:r>
          </a:p>
        </p:txBody>
      </p:sp>
      <p:pic>
        <p:nvPicPr>
          <p:cNvPr id="20484" name="Shape 60"/>
          <p:cNvPicPr preferRelativeResize="0">
            <a:picLocks noChangeAspect="1" noChangeArrowheads="1"/>
          </p:cNvPicPr>
          <p:nvPr/>
        </p:nvPicPr>
        <p:blipFill>
          <a:blip r:embed="rId4"/>
          <a:srcRect/>
          <a:stretch>
            <a:fillRect/>
          </a:stretch>
        </p:blipFill>
        <p:spPr bwMode="auto">
          <a:xfrm>
            <a:off x="0" y="0"/>
            <a:ext cx="3092450" cy="5143500"/>
          </a:xfrm>
          <a:prstGeom prst="rect">
            <a:avLst/>
          </a:prstGeom>
          <a:noFill/>
          <a:ln w="9525">
            <a:noFill/>
            <a:miter lim="800000"/>
            <a:headEnd/>
            <a:tailEnd/>
          </a:ln>
        </p:spPr>
      </p:pic>
      <p:sp>
        <p:nvSpPr>
          <p:cNvPr id="61" name="Shape 61"/>
          <p:cNvSpPr txBox="1">
            <a:spLocks noChangeArrowheads="1"/>
          </p:cNvSpPr>
          <p:nvPr/>
        </p:nvSpPr>
        <p:spPr bwMode="auto">
          <a:xfrm>
            <a:off x="3181350" y="3244850"/>
            <a:ext cx="5734050" cy="1898650"/>
          </a:xfrm>
          <a:prstGeom prst="rect">
            <a:avLst/>
          </a:prstGeom>
          <a:noFill/>
          <a:ln w="9525">
            <a:noFill/>
            <a:miter lim="800000"/>
            <a:headEnd/>
            <a:tailEnd/>
          </a:ln>
        </p:spPr>
        <p:txBody>
          <a:bodyPr lIns="91425" tIns="91425" rIns="91425" bIns="91425" anchor="ctr"/>
          <a:lstStyle/>
          <a:p>
            <a:r>
              <a:rPr lang="ru-RU" sz="1600" b="1">
                <a:solidFill>
                  <a:srgbClr val="073763"/>
                </a:solidFill>
              </a:rPr>
              <a:t>Незабаром бабуся померла і батько забрав дочку в Париж де вони стали разом виступати на вулицях. Дзвінкий голосок маленького горобчика розливався під паризьким небом. І ніхто тоді навіть не підозрював, що це майбутня величина світового значення і один із символів Франції.</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1000"/>
                                        <p:tgtEl>
                                          <p:spTgt spid="5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1000"/>
                                        <p:tgtEl>
                                          <p:spTgt spid="61"/>
                                        </p:tgtEl>
                                        <p:attrNameLst>
                                          <p:attrName>ppt_w</p:attrName>
                                        </p:attrNameLst>
                                      </p:cBhvr>
                                      <p:tavLst>
                                        <p:tav tm="0">
                                          <p:val>
                                            <p:strVal val="0"/>
                                          </p:val>
                                        </p:tav>
                                        <p:tav tm="100000">
                                          <p:val>
                                            <p:strVal val="#ppt_w"/>
                                          </p:val>
                                        </p:tav>
                                      </p:tavLst>
                                    </p:anim>
                                    <p:anim calcmode="lin" valueType="num">
                                      <p:cBhvr additive="base">
                                        <p:cTn id="18" dur="1000"/>
                                        <p:tgtEl>
                                          <p:spTgt spid="6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6" name="Shape 66"/>
          <p:cNvSpPr txBox="1"/>
          <p:nvPr/>
        </p:nvSpPr>
        <p:spPr>
          <a:xfrm>
            <a:off x="0" y="2145100"/>
            <a:ext cx="5151300" cy="2998499"/>
          </a:xfrm>
          <a:prstGeom prst="rect">
            <a:avLst/>
          </a:prstGeom>
          <a:noFill/>
          <a:ln>
            <a:noFill/>
          </a:ln>
        </p:spPr>
        <p:txBody>
          <a:bodyPr lIns="91425" tIns="91425" rIns="91425" bIns="91425" anchor="ctr">
            <a:scene3d>
              <a:camera prst="orthographicFront"/>
              <a:lightRig rig="threePt" dir="t"/>
            </a:scene3d>
            <a:sp3d extrusionH="57150">
              <a:bevelT w="57150" h="38100" prst="artDeco"/>
            </a:sp3d>
          </a:bodyPr>
          <a:lstStyle/>
          <a:p>
            <a:pPr fontAlgn="auto">
              <a:spcBef>
                <a:spcPts val="0"/>
              </a:spcBef>
              <a:spcAft>
                <a:spcPts val="0"/>
              </a:spcAft>
              <a:defRPr/>
            </a:pPr>
            <a:r>
              <a:rPr lang="ru" sz="1800" b="1" kern="0" dirty="0">
                <a:solidFill>
                  <a:srgbClr val="EAD1DC"/>
                </a:solidFill>
                <a:effectLst>
                  <a:glow rad="139700">
                    <a:schemeClr val="accent6">
                      <a:satMod val="175000"/>
                      <a:alpha val="40000"/>
                    </a:schemeClr>
                  </a:glow>
                  <a:innerShdw blurRad="63500" dist="50800" dir="13500000">
                    <a:prstClr val="black">
                      <a:alpha val="50000"/>
                    </a:prstClr>
                  </a:innerShdw>
                </a:effectLst>
                <a:latin typeface="Arial"/>
                <a:ea typeface="Arial"/>
                <a:cs typeface="Arial"/>
                <a:sym typeface="Arial"/>
              </a:rPr>
              <a:t>Едіт Піаф </a:t>
            </a:r>
            <a:r>
              <a:rPr lang="en-US" sz="1800" b="1" kern="0" dirty="0">
                <a:solidFill>
                  <a:srgbClr val="EAD1DC"/>
                </a:solidFill>
                <a:effectLst>
                  <a:glow rad="139700">
                    <a:schemeClr val="accent6">
                      <a:satMod val="175000"/>
                      <a:alpha val="40000"/>
                    </a:schemeClr>
                  </a:glow>
                  <a:innerShdw blurRad="63500" dist="50800" dir="13500000">
                    <a:prstClr val="black">
                      <a:alpha val="50000"/>
                    </a:prstClr>
                  </a:innerShdw>
                </a:effectLst>
                <a:latin typeface="Arial"/>
                <a:ea typeface="Arial"/>
                <a:cs typeface="Arial"/>
                <a:sym typeface="Arial"/>
              </a:rPr>
              <a:t>-</a:t>
            </a:r>
            <a:r>
              <a:rPr lang="ru" sz="1800" b="1" kern="0" dirty="0">
                <a:solidFill>
                  <a:srgbClr val="EAD1DC"/>
                </a:solidFill>
                <a:effectLst>
                  <a:glow rad="139700">
                    <a:schemeClr val="accent6">
                      <a:satMod val="175000"/>
                      <a:alpha val="40000"/>
                    </a:schemeClr>
                  </a:glow>
                  <a:innerShdw blurRad="63500" dist="50800" dir="13500000">
                    <a:prstClr val="black">
                      <a:alpha val="50000"/>
                    </a:prstClr>
                  </a:innerShdw>
                </a:effectLst>
                <a:latin typeface="Arial"/>
                <a:ea typeface="Arial"/>
                <a:cs typeface="Arial"/>
                <a:sym typeface="Arial"/>
              </a:rPr>
              <a:t> </a:t>
            </a:r>
            <a:r>
              <a:rPr lang="ru" sz="1800" b="1" kern="0" dirty="0">
                <a:solidFill>
                  <a:srgbClr val="EAD1DC"/>
                </a:solidFill>
                <a:effectLst>
                  <a:glow rad="139700">
                    <a:schemeClr val="accent6">
                      <a:satMod val="175000"/>
                      <a:alpha val="40000"/>
                    </a:schemeClr>
                  </a:glow>
                  <a:innerShdw blurRad="63500" dist="50800" dir="13500000">
                    <a:prstClr val="black">
                      <a:alpha val="50000"/>
                    </a:prstClr>
                  </a:innerShdw>
                </a:effectLst>
                <a:latin typeface="Arial"/>
                <a:ea typeface="Arial"/>
                <a:cs typeface="Arial"/>
                <a:sym typeface="Arial"/>
              </a:rPr>
              <a:t>паризький горобчик, який підкорив світ. Вона ніколи не була красунею, але володіла неповторним шармом, ніколи не вчилася професійного співу, але її голос заворожував мільйони людей, була дуже маленького зросту, але біля її ніг був весь Париж.</a:t>
            </a:r>
          </a:p>
        </p:txBody>
      </p:sp>
      <p:pic>
        <p:nvPicPr>
          <p:cNvPr id="67" name="Shape 67"/>
          <p:cNvPicPr preferRelativeResize="0">
            <a:picLocks noChangeAspect="1" noChangeArrowheads="1"/>
          </p:cNvPicPr>
          <p:nvPr/>
        </p:nvPicPr>
        <p:blipFill>
          <a:blip r:embed="rId4"/>
          <a:srcRect/>
          <a:stretch>
            <a:fillRect/>
          </a:stretch>
        </p:blipFill>
        <p:spPr bwMode="auto">
          <a:xfrm>
            <a:off x="5151438" y="0"/>
            <a:ext cx="3992562" cy="5143500"/>
          </a:xfrm>
          <a:prstGeom prst="rect">
            <a:avLst/>
          </a:prstGeom>
          <a:noFill/>
          <a:ln w="9525">
            <a:noFill/>
            <a:miter lim="800000"/>
            <a:headEnd/>
            <a:tailEnd/>
          </a:ln>
        </p:spPr>
      </p:pic>
      <p:sp>
        <p:nvSpPr>
          <p:cNvPr id="68" name="Shape 68"/>
          <p:cNvSpPr txBox="1"/>
          <p:nvPr/>
        </p:nvSpPr>
        <p:spPr>
          <a:xfrm>
            <a:off x="282000" y="245700"/>
            <a:ext cx="5151300" cy="1142699"/>
          </a:xfrm>
          <a:prstGeom prst="rect">
            <a:avLst/>
          </a:prstGeom>
          <a:noFill/>
          <a:ln>
            <a:noFill/>
          </a:ln>
        </p:spPr>
        <p:txBody>
          <a:bodyPr lIns="91425" tIns="91425" rIns="91425" bIns="91425" anchor="ctr"/>
          <a:lstStyle/>
          <a:p>
            <a:pPr fontAlgn="auto">
              <a:spcBef>
                <a:spcPts val="0"/>
              </a:spcBef>
              <a:spcAft>
                <a:spcPts val="0"/>
              </a:spcAft>
              <a:defRPr/>
            </a:pPr>
            <a:r>
              <a:rPr lang="ru" sz="1800" b="1" kern="0" dirty="0">
                <a:solidFill>
                  <a:srgbClr val="EAD1DC"/>
                </a:solidFill>
                <a:effectLst>
                  <a:glow rad="228600">
                    <a:schemeClr val="accent6">
                      <a:satMod val="175000"/>
                      <a:alpha val="40000"/>
                    </a:schemeClr>
                  </a:glow>
                </a:effectLst>
                <a:latin typeface="Arial"/>
                <a:ea typeface="Arial"/>
                <a:cs typeface="Arial"/>
                <a:sym typeface="Arial"/>
              </a:rPr>
              <a:t>Вперше її почули в легендарному серіалі «Сімнадцять миттєвостей весни».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1000"/>
                                        <p:tgtEl>
                                          <p:spTgt spid="68"/>
                                        </p:tgtEl>
                                        <p:attrNameLst>
                                          <p:attrName>ppt_w</p:attrName>
                                        </p:attrNameLst>
                                      </p:cBhvr>
                                      <p:tavLst>
                                        <p:tav tm="0">
                                          <p:val>
                                            <p:strVal val="0"/>
                                          </p:val>
                                        </p:tav>
                                        <p:tav tm="100000">
                                          <p:val>
                                            <p:strVal val="#ppt_w"/>
                                          </p:val>
                                        </p:tav>
                                      </p:tavLst>
                                    </p:anim>
                                    <p:anim calcmode="lin" valueType="num">
                                      <p:cBhvr additive="base">
                                        <p:cTn id="8" dur="1000"/>
                                        <p:tgtEl>
                                          <p:spTgt spid="6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1000"/>
                                        <p:tgtEl>
                                          <p:spTgt spid="67"/>
                                        </p:tgtEl>
                                        <p:attrNameLst>
                                          <p:attrName>ppt_w</p:attrName>
                                        </p:attrNameLst>
                                      </p:cBhvr>
                                      <p:tavLst>
                                        <p:tav tm="0">
                                          <p:val>
                                            <p:strVal val="0"/>
                                          </p:val>
                                        </p:tav>
                                        <p:tav tm="100000">
                                          <p:val>
                                            <p:strVal val="#ppt_w"/>
                                          </p:val>
                                        </p:tav>
                                      </p:tavLst>
                                    </p:anim>
                                    <p:anim calcmode="lin" valueType="num">
                                      <p:cBhvr additive="base">
                                        <p:cTn id="12" dur="1000"/>
                                        <p:tgtEl>
                                          <p:spTgt spid="67"/>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1000"/>
                                        <p:tgtEl>
                                          <p:spTgt spid="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4578" name="Shape 73"/>
          <p:cNvPicPr preferRelativeResize="0">
            <a:picLocks noChangeAspect="1" noChangeArrowheads="1"/>
          </p:cNvPicPr>
          <p:nvPr/>
        </p:nvPicPr>
        <p:blipFill>
          <a:blip r:embed="rId4"/>
          <a:srcRect/>
          <a:stretch>
            <a:fillRect/>
          </a:stretch>
        </p:blipFill>
        <p:spPr bwMode="auto">
          <a:xfrm>
            <a:off x="4779963" y="0"/>
            <a:ext cx="5286375" cy="5143500"/>
          </a:xfrm>
          <a:prstGeom prst="rect">
            <a:avLst/>
          </a:prstGeom>
          <a:noFill/>
          <a:ln w="9525">
            <a:noFill/>
            <a:miter lim="800000"/>
            <a:headEnd/>
            <a:tailEnd/>
          </a:ln>
        </p:spPr>
      </p:pic>
      <p:sp>
        <p:nvSpPr>
          <p:cNvPr id="74" name="Shape 74"/>
          <p:cNvSpPr txBox="1">
            <a:spLocks noChangeArrowheads="1"/>
          </p:cNvSpPr>
          <p:nvPr/>
        </p:nvSpPr>
        <p:spPr bwMode="auto">
          <a:xfrm>
            <a:off x="0" y="49213"/>
            <a:ext cx="5867400" cy="1712912"/>
          </a:xfrm>
          <a:prstGeom prst="rect">
            <a:avLst/>
          </a:prstGeom>
          <a:noFill/>
          <a:ln w="9525">
            <a:noFill/>
            <a:miter lim="800000"/>
            <a:headEnd/>
            <a:tailEnd/>
          </a:ln>
        </p:spPr>
        <p:txBody>
          <a:bodyPr lIns="91425" tIns="91425" rIns="91425" bIns="91425" anchor="ctr"/>
          <a:lstStyle/>
          <a:p>
            <a:r>
              <a:rPr lang="ru-RU" sz="1600"/>
              <a:t>Вона співала на вулицях Парижа і Пигаля де і була помічена господарем кабаре «Жерніс» на Єлисейських полях Луї Деплой, куди одразу ж була запрошена працювати. Саме там і з'явився знаменитий псевдонім «Піаф», що буквально означає «пташка». Деплой іноді називав її «голосом злиднів», підкреслюючи її походження.</a:t>
            </a:r>
          </a:p>
        </p:txBody>
      </p:sp>
      <p:sp>
        <p:nvSpPr>
          <p:cNvPr id="75" name="Shape 75"/>
          <p:cNvSpPr txBox="1">
            <a:spLocks noChangeArrowheads="1"/>
          </p:cNvSpPr>
          <p:nvPr/>
        </p:nvSpPr>
        <p:spPr bwMode="auto">
          <a:xfrm>
            <a:off x="0" y="1825625"/>
            <a:ext cx="5348288" cy="1492250"/>
          </a:xfrm>
          <a:prstGeom prst="rect">
            <a:avLst/>
          </a:prstGeom>
          <a:noFill/>
          <a:ln w="9525">
            <a:noFill/>
            <a:miter lim="800000"/>
            <a:headEnd/>
            <a:tailEnd/>
          </a:ln>
        </p:spPr>
        <p:txBody>
          <a:bodyPr lIns="91425" tIns="91425" rIns="91425" bIns="91425" anchor="ctr"/>
          <a:lstStyle/>
          <a:p>
            <a:r>
              <a:rPr lang="ru-RU" sz="1600"/>
              <a:t>Кар'єра горобчика різко набирає обертів. На Едіт Піаф йшли вона подобалася публіці своєю унікальністю, особливим тембром голосу, манерою поведінки на сцені. А скільки почуттів і емоцій одночасно виражали її очі!</a:t>
            </a:r>
          </a:p>
        </p:txBody>
      </p:sp>
      <p:sp>
        <p:nvSpPr>
          <p:cNvPr id="76" name="Shape 76"/>
          <p:cNvSpPr txBox="1">
            <a:spLocks noChangeArrowheads="1"/>
          </p:cNvSpPr>
          <p:nvPr/>
        </p:nvSpPr>
        <p:spPr bwMode="auto">
          <a:xfrm>
            <a:off x="0" y="3430588"/>
            <a:ext cx="5006975" cy="1712912"/>
          </a:xfrm>
          <a:prstGeom prst="rect">
            <a:avLst/>
          </a:prstGeom>
          <a:noFill/>
          <a:ln w="9525">
            <a:noFill/>
            <a:miter lim="800000"/>
            <a:headEnd/>
            <a:tailEnd/>
          </a:ln>
        </p:spPr>
        <p:txBody>
          <a:bodyPr lIns="91425" tIns="91425" rIns="91425" bIns="91425" anchor="ctr"/>
          <a:lstStyle/>
          <a:p>
            <a:r>
              <a:rPr lang="ru-RU" sz="1600"/>
              <a:t>Творче життя паризького горобчика обмежувалося лише співом. Під незабаром вона познайомилася з французьким режисером Жаном Кокто, який запропонував їй роль у своїй театральній п'єсі «Байдужий красень». А в 1941 р співачка знялася в фільмі «Монмартр на Сені» Жоржа Лакомба.</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p:tgtEl>
                                          <p:spTgt spid="74"/>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1000"/>
                                        <p:tgtEl>
                                          <p:spTgt spid="75"/>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1000"/>
                                        <p:tgtEl>
                                          <p:spTgt spid="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 name="Shape 81"/>
          <p:cNvSpPr txBox="1">
            <a:spLocks noChangeArrowheads="1"/>
          </p:cNvSpPr>
          <p:nvPr/>
        </p:nvSpPr>
        <p:spPr bwMode="auto">
          <a:xfrm>
            <a:off x="4872038" y="0"/>
            <a:ext cx="4271962" cy="3000375"/>
          </a:xfrm>
          <a:prstGeom prst="rect">
            <a:avLst/>
          </a:prstGeom>
          <a:noFill/>
          <a:ln w="9525">
            <a:noFill/>
            <a:miter lim="800000"/>
            <a:headEnd/>
            <a:tailEnd/>
          </a:ln>
        </p:spPr>
        <p:txBody>
          <a:bodyPr lIns="91425" tIns="91425" rIns="91425" bIns="91425" anchor="ctr"/>
          <a:lstStyle/>
          <a:p>
            <a:pPr algn="r"/>
            <a:r>
              <a:rPr lang="ru-RU" b="1">
                <a:solidFill>
                  <a:srgbClr val="660000"/>
                </a:solidFill>
              </a:rPr>
              <a:t>Єдина і велика любов усього життя - Марсель Сердан, чемпіон Європи. Це був найпрекрасніший роман двох зірок - зірки сцени і зірки рингу. Спочатку вони намагалися приховувати свої стосунки, так як Сердан був одружений і мав двох синів. Але хіба ж можна таке приховати? Едіт і Марсель - дві знаменитості, а папараці були і будуть завжди.</a:t>
            </a:r>
          </a:p>
        </p:txBody>
      </p:sp>
      <p:pic>
        <p:nvPicPr>
          <p:cNvPr id="82" name="Shape 82"/>
          <p:cNvPicPr preferRelativeResize="0">
            <a:picLocks noChangeAspect="1" noChangeArrowheads="1"/>
          </p:cNvPicPr>
          <p:nvPr/>
        </p:nvPicPr>
        <p:blipFill>
          <a:blip r:embed="rId4"/>
          <a:srcRect/>
          <a:stretch>
            <a:fillRect/>
          </a:stretch>
        </p:blipFill>
        <p:spPr bwMode="auto">
          <a:xfrm>
            <a:off x="0" y="0"/>
            <a:ext cx="4656138" cy="5143500"/>
          </a:xfrm>
          <a:prstGeom prst="rect">
            <a:avLst/>
          </a:prstGeom>
          <a:noFill/>
          <a:ln w="9525">
            <a:noFill/>
            <a:miter lim="800000"/>
            <a:headEnd/>
            <a:tailEnd/>
          </a:ln>
        </p:spPr>
      </p:pic>
      <p:sp>
        <p:nvSpPr>
          <p:cNvPr id="83" name="Shape 83"/>
          <p:cNvSpPr txBox="1">
            <a:spLocks noChangeArrowheads="1"/>
          </p:cNvSpPr>
          <p:nvPr/>
        </p:nvSpPr>
        <p:spPr bwMode="auto">
          <a:xfrm>
            <a:off x="4656138" y="3046413"/>
            <a:ext cx="4083050" cy="2097087"/>
          </a:xfrm>
          <a:prstGeom prst="rect">
            <a:avLst/>
          </a:prstGeom>
          <a:noFill/>
          <a:ln w="9525">
            <a:noFill/>
            <a:miter lim="800000"/>
            <a:headEnd/>
            <a:tailEnd/>
          </a:ln>
        </p:spPr>
        <p:txBody>
          <a:bodyPr lIns="91425" tIns="91425" rIns="91425" bIns="91425" anchor="ctr"/>
          <a:lstStyle/>
          <a:p>
            <a:r>
              <a:rPr lang="ru-RU" b="1">
                <a:solidFill>
                  <a:srgbClr val="990000"/>
                </a:solidFill>
              </a:rPr>
              <a:t>Чим закінчився б їх роман - не знає і не дізнається ніхто. В жовтня 1949 Марсель Сердан розбився над Азорськими островами, коли летів в Нью-Йорк на концерт до своєї великої Едіт. От і все ... Казка закінчилася.</a:t>
            </a:r>
          </a:p>
          <a:p>
            <a:endParaRPr lang="ru-RU"/>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1000"/>
                                        <p:tgtEl>
                                          <p:spTgt spid="81"/>
                                        </p:tgtEl>
                                        <p:attrNameLst>
                                          <p:attrName>ppt_w</p:attrName>
                                        </p:attrNameLst>
                                      </p:cBhvr>
                                      <p:tavLst>
                                        <p:tav tm="0">
                                          <p:val>
                                            <p:strVal val="0"/>
                                          </p:val>
                                        </p:tav>
                                        <p:tav tm="100000">
                                          <p:val>
                                            <p:strVal val="#ppt_w"/>
                                          </p:val>
                                        </p:tav>
                                      </p:tavLst>
                                    </p:anim>
                                    <p:anim calcmode="lin" valueType="num">
                                      <p:cBhvr additive="base">
                                        <p:cTn id="8" dur="1000"/>
                                        <p:tgtEl>
                                          <p:spTgt spid="8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00"/>
                                        <p:tgtEl>
                                          <p:spTgt spid="82"/>
                                        </p:tgtEl>
                                        <p:attrNameLst>
                                          <p:attrName>ppt_w</p:attrName>
                                        </p:attrNameLst>
                                      </p:cBhvr>
                                      <p:tavLst>
                                        <p:tav tm="0">
                                          <p:val>
                                            <p:strVal val="0"/>
                                          </p:val>
                                        </p:tav>
                                        <p:tav tm="100000">
                                          <p:val>
                                            <p:strVal val="#ppt_w"/>
                                          </p:val>
                                        </p:tav>
                                      </p:tavLst>
                                    </p:anim>
                                    <p:anim calcmode="lin" valueType="num">
                                      <p:cBhvr additive="base">
                                        <p:cTn id="12" dur="1000"/>
                                        <p:tgtEl>
                                          <p:spTgt spid="82"/>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88" name="Shape 88"/>
          <p:cNvPicPr preferRelativeResize="0">
            <a:picLocks noChangeAspect="1" noChangeArrowheads="1"/>
          </p:cNvPicPr>
          <p:nvPr/>
        </p:nvPicPr>
        <p:blipFill>
          <a:blip r:embed="rId5"/>
          <a:srcRect/>
          <a:stretch>
            <a:fillRect/>
          </a:stretch>
        </p:blipFill>
        <p:spPr bwMode="auto">
          <a:xfrm>
            <a:off x="0" y="0"/>
            <a:ext cx="5143500" cy="5143500"/>
          </a:xfrm>
          <a:prstGeom prst="rect">
            <a:avLst/>
          </a:prstGeom>
          <a:noFill/>
          <a:ln w="9525">
            <a:noFill/>
            <a:miter lim="800000"/>
            <a:headEnd/>
            <a:tailEnd/>
          </a:ln>
        </p:spPr>
      </p:pic>
      <p:sp>
        <p:nvSpPr>
          <p:cNvPr id="89" name="Shape 89"/>
          <p:cNvSpPr txBox="1"/>
          <p:nvPr/>
        </p:nvSpPr>
        <p:spPr>
          <a:xfrm>
            <a:off x="5143500" y="260250"/>
            <a:ext cx="3930299" cy="4623000"/>
          </a:xfrm>
          <a:prstGeom prst="rect">
            <a:avLst/>
          </a:prstGeom>
          <a:noFill/>
          <a:ln>
            <a:noFill/>
          </a:ln>
        </p:spPr>
        <p:txBody>
          <a:bodyPr lIns="91425" tIns="91425" rIns="91425" bIns="91425" anchor="ctr"/>
          <a:lstStyle/>
          <a:p>
            <a:pPr fontAlgn="auto">
              <a:lnSpc>
                <a:spcPct val="152727"/>
              </a:lnSpc>
              <a:spcBef>
                <a:spcPts val="600"/>
              </a:spcBef>
              <a:spcAft>
                <a:spcPts val="600"/>
              </a:spcAft>
              <a:defRPr/>
            </a:pPr>
            <a:r>
              <a:rPr lang="ru" sz="1700" kern="0" dirty="0">
                <a:solidFill>
                  <a:srgbClr val="A64D79"/>
                </a:solidFill>
                <a:effectLst>
                  <a:glow rad="63500">
                    <a:schemeClr val="accent2">
                      <a:satMod val="175000"/>
                      <a:alpha val="40000"/>
                    </a:schemeClr>
                  </a:glow>
                </a:effectLst>
                <a:latin typeface="Trebuchet MS"/>
                <a:ea typeface="Trebuchet MS"/>
                <a:cs typeface="Trebuchet MS"/>
                <a:sym typeface="Trebuchet MS"/>
              </a:rPr>
              <a:t>На початку 1963 року вона записує свою останню пісню «Людина з Берліна», (</a:t>
            </a:r>
            <a:r>
              <a:rPr lang="ru" sz="1700" i="1" kern="0" dirty="0">
                <a:solidFill>
                  <a:srgbClr val="A64D79"/>
                </a:solidFill>
                <a:effectLst>
                  <a:glow rad="63500">
                    <a:schemeClr val="accent2">
                      <a:satMod val="175000"/>
                      <a:alpha val="40000"/>
                    </a:schemeClr>
                  </a:glow>
                </a:effectLst>
                <a:latin typeface="Trebuchet MS"/>
                <a:ea typeface="Trebuchet MS"/>
                <a:cs typeface="Trebuchet MS"/>
                <a:sym typeface="Trebuchet MS"/>
              </a:rPr>
              <a:t>L'Homme de Berlin</a:t>
            </a:r>
            <a:r>
              <a:rPr lang="ru" sz="1700" kern="0" dirty="0">
                <a:solidFill>
                  <a:srgbClr val="A64D79"/>
                </a:solidFill>
                <a:effectLst>
                  <a:glow rad="63500">
                    <a:schemeClr val="accent2">
                      <a:satMod val="175000"/>
                      <a:alpha val="40000"/>
                    </a:schemeClr>
                  </a:glow>
                </a:effectLst>
                <a:latin typeface="Trebuchet MS"/>
                <a:ea typeface="Trebuchet MS"/>
                <a:cs typeface="Trebuchet MS"/>
                <a:sym typeface="Trebuchet MS"/>
              </a:rPr>
              <a:t>), написану Франсісом Ле та Мішелем Вандомом.</a:t>
            </a:r>
          </a:p>
          <a:p>
            <a:pPr fontAlgn="auto">
              <a:lnSpc>
                <a:spcPct val="152727"/>
              </a:lnSpc>
              <a:spcBef>
                <a:spcPts val="600"/>
              </a:spcBef>
              <a:spcAft>
                <a:spcPts val="600"/>
              </a:spcAft>
              <a:defRPr/>
            </a:pPr>
            <a:r>
              <a:rPr lang="ru" sz="1700" kern="0" dirty="0">
                <a:solidFill>
                  <a:srgbClr val="A64D79"/>
                </a:solidFill>
                <a:effectLst>
                  <a:glow rad="63500">
                    <a:schemeClr val="accent2">
                      <a:satMod val="175000"/>
                      <a:alpha val="40000"/>
                    </a:schemeClr>
                  </a:glow>
                </a:effectLst>
                <a:latin typeface="Trebuchet MS"/>
                <a:ea typeface="Trebuchet MS"/>
                <a:cs typeface="Trebuchet MS"/>
                <a:sym typeface="Trebuchet MS"/>
              </a:rPr>
              <a:t>Останній її виступ на сцені відбувся 18 березня 1963 року. Зал, стоячи, улаштував їй п'ятихвилинну овацію</a:t>
            </a:r>
            <a:r>
              <a:rPr lang="ru" sz="1700" kern="0" dirty="0">
                <a:solidFill>
                  <a:srgbClr val="A64D79"/>
                </a:solidFill>
                <a:latin typeface="Trebuchet MS"/>
                <a:ea typeface="Trebuchet MS"/>
                <a:cs typeface="Trebuchet MS"/>
                <a:sym typeface="Trebuchet MS"/>
              </a:rPr>
              <a:t>.</a:t>
            </a:r>
          </a:p>
        </p:txBody>
      </p:sp>
      <p:pic>
        <p:nvPicPr>
          <p:cNvPr id="6" name="Edit_Piaf_-_Non_je_ne_regrette_rien_Inception_Nachalo_OST_(get-tune.net).mp3">
            <a:hlinkClick r:id="" action="ppaction://media"/>
          </p:cNvPr>
          <p:cNvPicPr>
            <a:picLocks noRot="1" noChangeAspect="1"/>
          </p:cNvPicPr>
          <p:nvPr>
            <a:audioFile r:link="rId1"/>
          </p:nvPr>
        </p:nvPicPr>
        <p:blipFill>
          <a:blip r:embed="rId6"/>
          <a:srcRect/>
          <a:stretch>
            <a:fillRect/>
          </a:stretch>
        </p:blipFill>
        <p:spPr bwMode="auto">
          <a:xfrm>
            <a:off x="8839200" y="0"/>
            <a:ext cx="304800" cy="3048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p:tgtEl>
                                          <p:spTgt spid="88"/>
                                        </p:tgtEl>
                                        <p:attrNameLst>
                                          <p:attrName>ppt_w</p:attrName>
                                        </p:attrNameLst>
                                      </p:cBhvr>
                                      <p:tavLst>
                                        <p:tav tm="0">
                                          <p:val>
                                            <p:strVal val="0"/>
                                          </p:val>
                                        </p:tav>
                                        <p:tav tm="100000">
                                          <p:val>
                                            <p:strVal val="#ppt_w"/>
                                          </p:val>
                                        </p:tav>
                                      </p:tavLst>
                                    </p:anim>
                                    <p:anim calcmode="lin" valueType="num">
                                      <p:cBhvr additive="base">
                                        <p:cTn id="8" dur="1000"/>
                                        <p:tgtEl>
                                          <p:spTgt spid="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49676" fill="hold"/>
                                        <p:tgtEl>
                                          <p:spTgt spid="6"/>
                                        </p:tgtEl>
                                      </p:cBhvr>
                                    </p:cmd>
                                  </p:childTnLst>
                                </p:cTn>
                              </p:par>
                            </p:childTnLst>
                          </p:cTn>
                        </p:par>
                      </p:childTnLst>
                    </p:cTn>
                  </p:par>
                </p:childTnLst>
              </p:cTn>
              <p:nextCondLst>
                <p:cond evt="onClick" delay="0">
                  <p:tgtEl>
                    <p:spTgt spid="6"/>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4" name="Shape 94"/>
          <p:cNvSpPr txBox="1">
            <a:spLocks noChangeArrowheads="1"/>
          </p:cNvSpPr>
          <p:nvPr/>
        </p:nvSpPr>
        <p:spPr bwMode="auto">
          <a:xfrm>
            <a:off x="0" y="0"/>
            <a:ext cx="5375275" cy="4187825"/>
          </a:xfrm>
          <a:prstGeom prst="rect">
            <a:avLst/>
          </a:prstGeom>
          <a:noFill/>
          <a:ln w="9525">
            <a:noFill/>
            <a:miter lim="800000"/>
            <a:headEnd/>
            <a:tailEnd/>
          </a:ln>
        </p:spPr>
        <p:txBody>
          <a:bodyPr lIns="91425" tIns="91425" rIns="91425" bIns="91425" anchor="ctr"/>
          <a:lstStyle/>
          <a:p>
            <a:r>
              <a:rPr lang="ru-RU" sz="2400">
                <a:solidFill>
                  <a:srgbClr val="76A5AF"/>
                </a:solidFill>
              </a:rPr>
              <a:t>Маленький французький горобчик ... найбільша співачка ... справжня жінка. В останню путь її проводжав весь Париж, а оплакувала вся Франція. Поховали Едіт Піаф на кладовищі Пер-Лашез поруч з батьком Луї Гассьоном.</a:t>
            </a:r>
          </a:p>
          <a:p>
            <a:endParaRPr lang="ru-RU"/>
          </a:p>
        </p:txBody>
      </p:sp>
      <p:pic>
        <p:nvPicPr>
          <p:cNvPr id="95" name="Shape 95"/>
          <p:cNvPicPr preferRelativeResize="0">
            <a:picLocks noChangeAspect="1" noChangeArrowheads="1"/>
          </p:cNvPicPr>
          <p:nvPr/>
        </p:nvPicPr>
        <p:blipFill>
          <a:blip r:embed="rId4"/>
          <a:srcRect/>
          <a:stretch>
            <a:fillRect/>
          </a:stretch>
        </p:blipFill>
        <p:spPr bwMode="auto">
          <a:xfrm>
            <a:off x="5292725" y="0"/>
            <a:ext cx="3851275" cy="5143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1000"/>
                                        <p:tgtEl>
                                          <p:spTgt spid="94"/>
                                        </p:tgtEl>
                                        <p:attrNameLst>
                                          <p:attrName>ppt_w</p:attrName>
                                        </p:attrNameLst>
                                      </p:cBhvr>
                                      <p:tavLst>
                                        <p:tav tm="0">
                                          <p:val>
                                            <p:strVal val="0"/>
                                          </p:val>
                                        </p:tav>
                                        <p:tav tm="100000">
                                          <p:val>
                                            <p:strVal val="#ppt_w"/>
                                          </p:val>
                                        </p:tav>
                                      </p:tavLst>
                                    </p:anim>
                                    <p:anim calcmode="lin" valueType="num">
                                      <p:cBhvr additive="base">
                                        <p:cTn id="8" dur="1000"/>
                                        <p:tgtEl>
                                          <p:spTgt spid="94"/>
                                        </p:tgtEl>
                                        <p:attrNameLst>
                                          <p:attrName>ppt_h</p:attrName>
                                        </p:attrNameLst>
                                      </p:cBhvr>
                                      <p:tavLst>
                                        <p:tav tm="0">
                                          <p:val>
                                            <p:strVal val="0"/>
                                          </p:val>
                                        </p:tav>
                                        <p:tav tm="100000">
                                          <p:val>
                                            <p:strVal val="#ppt_h"/>
                                          </p:val>
                                        </p:tav>
                                      </p:tavLst>
                                    </p:anim>
                                  </p:childTnLst>
                                </p:cTn>
                              </p:par>
                              <p:par>
                                <p:cTn id="9" presetID="2" presetClass="entr" presetSubtype="8" fill="hold" nodeType="with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1000"/>
                                        <p:tgtEl>
                                          <p:spTgt spid="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366</Words>
  <PresentationFormat>Экран (16:9)</PresentationFormat>
  <Paragraphs>13</Paragraphs>
  <Slides>10</Slides>
  <Notes>10</Notes>
  <HiddenSlides>0</HiddenSlides>
  <MMClips>1</MMClips>
  <ScaleCrop>false</ScaleCrop>
  <HeadingPairs>
    <vt:vector size="6" baseType="variant">
      <vt:variant>
        <vt:lpstr>Использованные шрифты</vt:lpstr>
      </vt:variant>
      <vt:variant>
        <vt:i4>2</vt:i4>
      </vt:variant>
      <vt:variant>
        <vt:lpstr>Шаблон оформления</vt:lpstr>
      </vt:variant>
      <vt:variant>
        <vt:i4>2</vt:i4>
      </vt:variant>
      <vt:variant>
        <vt:lpstr>Заголовки слайдов</vt:lpstr>
      </vt:variant>
      <vt:variant>
        <vt:i4>10</vt:i4>
      </vt:variant>
    </vt:vector>
  </HeadingPairs>
  <TitlesOfParts>
    <vt:vector size="14" baseType="lpstr">
      <vt:lpstr>Arial</vt:lpstr>
      <vt:lpstr>Comic Sans MS</vt:lpstr>
      <vt:lpstr>simple-light</vt:lpstr>
      <vt:lpstr>simple-light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Yfesrf</cp:lastModifiedBy>
  <cp:revision>6</cp:revision>
  <dcterms:modified xsi:type="dcterms:W3CDTF">2015-02-08T13:28:33Z</dcterms:modified>
</cp:coreProperties>
</file>