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0" r:id="rId5"/>
    <p:sldId id="262" r:id="rId6"/>
    <p:sldId id="259" r:id="rId7"/>
    <p:sldId id="257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D356-2A57-4AD0-8C9D-93160C422BE9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1058-5AA9-409B-BE8E-589617E53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D356-2A57-4AD0-8C9D-93160C422BE9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1058-5AA9-409B-BE8E-589617E53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D356-2A57-4AD0-8C9D-93160C422BE9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1058-5AA9-409B-BE8E-589617E53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D356-2A57-4AD0-8C9D-93160C422BE9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1058-5AA9-409B-BE8E-589617E53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D356-2A57-4AD0-8C9D-93160C422BE9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1058-5AA9-409B-BE8E-589617E53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D356-2A57-4AD0-8C9D-93160C422BE9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1058-5AA9-409B-BE8E-589617E53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D356-2A57-4AD0-8C9D-93160C422BE9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1058-5AA9-409B-BE8E-589617E53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D356-2A57-4AD0-8C9D-93160C422BE9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1058-5AA9-409B-BE8E-589617E53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D356-2A57-4AD0-8C9D-93160C422BE9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1058-5AA9-409B-BE8E-589617E53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D356-2A57-4AD0-8C9D-93160C422BE9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1058-5AA9-409B-BE8E-589617E53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D356-2A57-4AD0-8C9D-93160C422BE9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1058-5AA9-409B-BE8E-589617E53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0D356-2A57-4AD0-8C9D-93160C422BE9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E1058-5AA9-409B-BE8E-589617E535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http://freeppt.ru/Prew/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500042"/>
            <a:ext cx="764824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8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Boy Scouts</a:t>
            </a:r>
            <a:endParaRPr lang="ru-RU" sz="8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6" descr="http://mult-online.ru/uploads/posts/2011-05/thumbs/1305454290_boyska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000240"/>
            <a:ext cx="3714776" cy="4643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Бойскауты во время акции протеста против принятия в организацию открытых геев Фото: Richard Rodriguez / 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102240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http://freeppt.ru/Prew/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28604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Scouting - worldwide youth movement involved in physical, spiritual and mental development of young people so that young people can take a constructive place in society. The Scout Association is voluntary, apolitical , independent.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upogau.org/netcat_files/1496_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00174"/>
            <a:ext cx="6891437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http://freeppt.ru/Prew/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7143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Scout method of education, as does the movement founded in the UK in the early twentieth century by Colonel Robert Baden-Powell.</a:t>
            </a:r>
          </a:p>
          <a:p>
            <a:endParaRPr lang="ru-RU" dirty="0"/>
          </a:p>
        </p:txBody>
      </p:sp>
      <p:pic>
        <p:nvPicPr>
          <p:cNvPr id="14338" name="Picture 2" descr="http://www.runyweb.com/image/articles/12252/454-292-Boy_Scouts_of_Ame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7730962" cy="49723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http://freeppt.ru/Prew/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5714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Special signs in the form of patches, which is a scout on your form, indicate its achievements and varying Scout "specialty", for example, in a chef fact, first aid, sports improvement, etc.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rosukrinform.com/media/k2/items/cache/0d8df261f71afe9b2674a2918db61d98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000240"/>
            <a:ext cx="6743747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freeppt.ru/Prew/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35004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Scouts all over the world shake hands left and not the right hand, which is a sign of special friendship and faith. The reason is that the left hand is closer to the heart.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Scout motto - "Be prepared!"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364" name="Picture 4" descr="http://icdn.lenta.ru/images/0000/0003/000000031684/pic_13582638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143248"/>
            <a:ext cx="4714908" cy="3536182"/>
          </a:xfrm>
          <a:prstGeom prst="rect">
            <a:avLst/>
          </a:prstGeom>
          <a:noFill/>
        </p:spPr>
      </p:pic>
      <p:pic>
        <p:nvPicPr>
          <p:cNvPr id="15362" name="Picture 2" descr="http://bprs6.at.ua/rukoposzat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500042"/>
            <a:ext cx="4650614" cy="320732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http://freeppt.ru/Prew/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5000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Scout emblems of different organizations may differ materially. But they all have a mandatory element - lily (trefoil).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t1.gstatic.com/images?q=tbn:ANd9GcTTjofryMxqAqwxez5Qego-_oD1MJS9iTboeU-UjaidHKACBAZiZ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2574579" cy="3286148"/>
          </a:xfrm>
          <a:prstGeom prst="rect">
            <a:avLst/>
          </a:prstGeom>
          <a:noFill/>
        </p:spPr>
      </p:pic>
      <p:pic>
        <p:nvPicPr>
          <p:cNvPr id="18436" name="Picture 4" descr="http://upload.wikimedia.org/wikipedia/uk/1/17/Wos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857364"/>
            <a:ext cx="3286138" cy="38338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http://freeppt.ru/Prew/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500042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Currently scouting has more than 38 million members in 217 countries and territories represented through several Scout associations at the international level.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AutoShape 10" descr="http://scoutkiev.org/wp-content/gallery/dh-rakov-2010/img_93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http://scoutkiev.org/wp-content/gallery/dh-rakov-2010/img_93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http://scoutkiev.org/wp-content/gallery/dh-rakov-2010/img_93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2" name="Picture 16" descr="http://scoutkiev.org/wp-content/gallery/dh-rakov-2010/img_9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14488"/>
            <a:ext cx="7393833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freeppt.ru/Prew/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Бойскаут помогает расставлять флажки у могил ветеранов на кладбище в Лос-Анджелесе Фото: Jonathan Alcorn / Reu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9265602" cy="621508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Бойскауты сажают дерево в национальном лесу в Монтане под руководством председателя местного совета «Бойскаутов Америки» Фото: Brenda Ahearn / 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0"/>
            <a:ext cx="96591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193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</cp:revision>
  <dcterms:created xsi:type="dcterms:W3CDTF">2014-04-10T16:46:39Z</dcterms:created>
  <dcterms:modified xsi:type="dcterms:W3CDTF">2014-04-10T18:58:20Z</dcterms:modified>
</cp:coreProperties>
</file>