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66" r:id="rId5"/>
    <p:sldId id="267" r:id="rId6"/>
    <p:sldId id="269" r:id="rId7"/>
    <p:sldId id="272" r:id="rId8"/>
    <p:sldId id="274" r:id="rId9"/>
    <p:sldId id="273" r:id="rId10"/>
    <p:sldId id="275" r:id="rId11"/>
    <p:sldId id="271" r:id="rId12"/>
    <p:sldId id="277" r:id="rId13"/>
    <p:sldId id="270" r:id="rId14"/>
    <p:sldId id="276" r:id="rId15"/>
    <p:sldId id="26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53"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ru-RU"/>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ru-RU"/>
          </a:p>
        </p:txBody>
      </p:sp>
      <p:sp>
        <p:nvSpPr>
          <p:cNvPr id="4" name="Місце для дати 3"/>
          <p:cNvSpPr>
            <a:spLocks noGrp="1"/>
          </p:cNvSpPr>
          <p:nvPr>
            <p:ph type="dt" sz="half" idx="10"/>
          </p:nvPr>
        </p:nvSpPr>
        <p:spPr/>
        <p:txBody>
          <a:bodyPr/>
          <a:lstStyle/>
          <a:p>
            <a:fld id="{B6ABDF27-148E-4CE3-860F-0D6499A06ADB}" type="datetimeFigureOut">
              <a:rPr lang="ru-RU" smtClean="0"/>
              <a:pPr/>
              <a:t>05.03.2014</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F7C46C5C-AFAC-4A14-8A1B-EE6ABC256267}" type="slidenum">
              <a:rPr lang="ru-RU" smtClean="0"/>
              <a:pPr/>
              <a:t>‹#›</a:t>
            </a:fld>
            <a:endParaRPr lang="ru-RU" dirty="0"/>
          </a:p>
        </p:txBody>
      </p:sp>
    </p:spTree>
  </p:cSld>
  <p:clrMapOvr>
    <a:masterClrMapping/>
  </p:clrMapOvr>
  <p:transition advTm="3261">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B6ABDF27-148E-4CE3-860F-0D6499A06ADB}" type="datetimeFigureOut">
              <a:rPr lang="ru-RU" smtClean="0"/>
              <a:pPr/>
              <a:t>05.03.2014</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F7C46C5C-AFAC-4A14-8A1B-EE6ABC256267}" type="slidenum">
              <a:rPr lang="ru-RU" smtClean="0"/>
              <a:pPr/>
              <a:t>‹#›</a:t>
            </a:fld>
            <a:endParaRPr lang="ru-RU" dirty="0"/>
          </a:p>
        </p:txBody>
      </p:sp>
    </p:spTree>
  </p:cSld>
  <p:clrMapOvr>
    <a:masterClrMapping/>
  </p:clrMapOvr>
  <p:transition advTm="3261">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B6ABDF27-148E-4CE3-860F-0D6499A06ADB}" type="datetimeFigureOut">
              <a:rPr lang="ru-RU" smtClean="0"/>
              <a:pPr/>
              <a:t>05.03.2014</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F7C46C5C-AFAC-4A14-8A1B-EE6ABC256267}" type="slidenum">
              <a:rPr lang="ru-RU" smtClean="0"/>
              <a:pPr/>
              <a:t>‹#›</a:t>
            </a:fld>
            <a:endParaRPr lang="ru-RU" dirty="0"/>
          </a:p>
        </p:txBody>
      </p:sp>
    </p:spTree>
  </p:cSld>
  <p:clrMapOvr>
    <a:masterClrMapping/>
  </p:clrMapOvr>
  <p:transition advTm="3261">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B6ABDF27-148E-4CE3-860F-0D6499A06ADB}" type="datetimeFigureOut">
              <a:rPr lang="ru-RU" smtClean="0"/>
              <a:pPr/>
              <a:t>05.03.2014</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F7C46C5C-AFAC-4A14-8A1B-EE6ABC256267}" type="slidenum">
              <a:rPr lang="ru-RU" smtClean="0"/>
              <a:pPr/>
              <a:t>‹#›</a:t>
            </a:fld>
            <a:endParaRPr lang="ru-RU" dirty="0"/>
          </a:p>
        </p:txBody>
      </p:sp>
    </p:spTree>
  </p:cSld>
  <p:clrMapOvr>
    <a:masterClrMapping/>
  </p:clrMapOvr>
  <p:transition advTm="3261">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B6ABDF27-148E-4CE3-860F-0D6499A06ADB}" type="datetimeFigureOut">
              <a:rPr lang="ru-RU" smtClean="0"/>
              <a:pPr/>
              <a:t>05.03.2014</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F7C46C5C-AFAC-4A14-8A1B-EE6ABC256267}" type="slidenum">
              <a:rPr lang="ru-RU" smtClean="0"/>
              <a:pPr/>
              <a:t>‹#›</a:t>
            </a:fld>
            <a:endParaRPr lang="ru-RU" dirty="0"/>
          </a:p>
        </p:txBody>
      </p:sp>
    </p:spTree>
  </p:cSld>
  <p:clrMapOvr>
    <a:masterClrMapping/>
  </p:clrMapOvr>
  <p:transition advTm="3261">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дати 4"/>
          <p:cNvSpPr>
            <a:spLocks noGrp="1"/>
          </p:cNvSpPr>
          <p:nvPr>
            <p:ph type="dt" sz="half" idx="10"/>
          </p:nvPr>
        </p:nvSpPr>
        <p:spPr/>
        <p:txBody>
          <a:bodyPr/>
          <a:lstStyle/>
          <a:p>
            <a:fld id="{B6ABDF27-148E-4CE3-860F-0D6499A06ADB}" type="datetimeFigureOut">
              <a:rPr lang="ru-RU" smtClean="0"/>
              <a:pPr/>
              <a:t>05.03.2014</a:t>
            </a:fld>
            <a:endParaRPr lang="ru-RU" dirty="0"/>
          </a:p>
        </p:txBody>
      </p:sp>
      <p:sp>
        <p:nvSpPr>
          <p:cNvPr id="6" name="Місце для нижнього колонтитула 5"/>
          <p:cNvSpPr>
            <a:spLocks noGrp="1"/>
          </p:cNvSpPr>
          <p:nvPr>
            <p:ph type="ftr" sz="quarter" idx="11"/>
          </p:nvPr>
        </p:nvSpPr>
        <p:spPr/>
        <p:txBody>
          <a:bodyPr/>
          <a:lstStyle/>
          <a:p>
            <a:endParaRPr lang="ru-RU" dirty="0"/>
          </a:p>
        </p:txBody>
      </p:sp>
      <p:sp>
        <p:nvSpPr>
          <p:cNvPr id="7" name="Місце для номера слайда 6"/>
          <p:cNvSpPr>
            <a:spLocks noGrp="1"/>
          </p:cNvSpPr>
          <p:nvPr>
            <p:ph type="sldNum" sz="quarter" idx="12"/>
          </p:nvPr>
        </p:nvSpPr>
        <p:spPr/>
        <p:txBody>
          <a:bodyPr/>
          <a:lstStyle/>
          <a:p>
            <a:fld id="{F7C46C5C-AFAC-4A14-8A1B-EE6ABC256267}" type="slidenum">
              <a:rPr lang="ru-RU" smtClean="0"/>
              <a:pPr/>
              <a:t>‹#›</a:t>
            </a:fld>
            <a:endParaRPr lang="ru-RU" dirty="0"/>
          </a:p>
        </p:txBody>
      </p:sp>
    </p:spTree>
  </p:cSld>
  <p:clrMapOvr>
    <a:masterClrMapping/>
  </p:clrMapOvr>
  <p:transition advTm="3261">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Місце для дати 6"/>
          <p:cNvSpPr>
            <a:spLocks noGrp="1"/>
          </p:cNvSpPr>
          <p:nvPr>
            <p:ph type="dt" sz="half" idx="10"/>
          </p:nvPr>
        </p:nvSpPr>
        <p:spPr/>
        <p:txBody>
          <a:bodyPr/>
          <a:lstStyle/>
          <a:p>
            <a:fld id="{B6ABDF27-148E-4CE3-860F-0D6499A06ADB}" type="datetimeFigureOut">
              <a:rPr lang="ru-RU" smtClean="0"/>
              <a:pPr/>
              <a:t>05.03.2014</a:t>
            </a:fld>
            <a:endParaRPr lang="ru-RU" dirty="0"/>
          </a:p>
        </p:txBody>
      </p:sp>
      <p:sp>
        <p:nvSpPr>
          <p:cNvPr id="8" name="Місце для нижнього колонтитула 7"/>
          <p:cNvSpPr>
            <a:spLocks noGrp="1"/>
          </p:cNvSpPr>
          <p:nvPr>
            <p:ph type="ftr" sz="quarter" idx="11"/>
          </p:nvPr>
        </p:nvSpPr>
        <p:spPr/>
        <p:txBody>
          <a:bodyPr/>
          <a:lstStyle/>
          <a:p>
            <a:endParaRPr lang="ru-RU" dirty="0"/>
          </a:p>
        </p:txBody>
      </p:sp>
      <p:sp>
        <p:nvSpPr>
          <p:cNvPr id="9" name="Місце для номера слайда 8"/>
          <p:cNvSpPr>
            <a:spLocks noGrp="1"/>
          </p:cNvSpPr>
          <p:nvPr>
            <p:ph type="sldNum" sz="quarter" idx="12"/>
          </p:nvPr>
        </p:nvSpPr>
        <p:spPr/>
        <p:txBody>
          <a:bodyPr/>
          <a:lstStyle/>
          <a:p>
            <a:fld id="{F7C46C5C-AFAC-4A14-8A1B-EE6ABC256267}" type="slidenum">
              <a:rPr lang="ru-RU" smtClean="0"/>
              <a:pPr/>
              <a:t>‹#›</a:t>
            </a:fld>
            <a:endParaRPr lang="ru-RU" dirty="0"/>
          </a:p>
        </p:txBody>
      </p:sp>
    </p:spTree>
  </p:cSld>
  <p:clrMapOvr>
    <a:masterClrMapping/>
  </p:clrMapOvr>
  <p:transition advTm="3261">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дати 2"/>
          <p:cNvSpPr>
            <a:spLocks noGrp="1"/>
          </p:cNvSpPr>
          <p:nvPr>
            <p:ph type="dt" sz="half" idx="10"/>
          </p:nvPr>
        </p:nvSpPr>
        <p:spPr/>
        <p:txBody>
          <a:bodyPr/>
          <a:lstStyle/>
          <a:p>
            <a:fld id="{B6ABDF27-148E-4CE3-860F-0D6499A06ADB}" type="datetimeFigureOut">
              <a:rPr lang="ru-RU" smtClean="0"/>
              <a:pPr/>
              <a:t>05.03.2014</a:t>
            </a:fld>
            <a:endParaRPr lang="ru-RU" dirty="0"/>
          </a:p>
        </p:txBody>
      </p:sp>
      <p:sp>
        <p:nvSpPr>
          <p:cNvPr id="4" name="Місце для нижнього колонтитула 3"/>
          <p:cNvSpPr>
            <a:spLocks noGrp="1"/>
          </p:cNvSpPr>
          <p:nvPr>
            <p:ph type="ftr" sz="quarter" idx="11"/>
          </p:nvPr>
        </p:nvSpPr>
        <p:spPr/>
        <p:txBody>
          <a:bodyPr/>
          <a:lstStyle/>
          <a:p>
            <a:endParaRPr lang="ru-RU" dirty="0"/>
          </a:p>
        </p:txBody>
      </p:sp>
      <p:sp>
        <p:nvSpPr>
          <p:cNvPr id="5" name="Місце для номера слайда 4"/>
          <p:cNvSpPr>
            <a:spLocks noGrp="1"/>
          </p:cNvSpPr>
          <p:nvPr>
            <p:ph type="sldNum" sz="quarter" idx="12"/>
          </p:nvPr>
        </p:nvSpPr>
        <p:spPr/>
        <p:txBody>
          <a:bodyPr/>
          <a:lstStyle/>
          <a:p>
            <a:fld id="{F7C46C5C-AFAC-4A14-8A1B-EE6ABC256267}" type="slidenum">
              <a:rPr lang="ru-RU" smtClean="0"/>
              <a:pPr/>
              <a:t>‹#›</a:t>
            </a:fld>
            <a:endParaRPr lang="ru-RU" dirty="0"/>
          </a:p>
        </p:txBody>
      </p:sp>
    </p:spTree>
  </p:cSld>
  <p:clrMapOvr>
    <a:masterClrMapping/>
  </p:clrMapOvr>
  <p:transition advTm="3261">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B6ABDF27-148E-4CE3-860F-0D6499A06ADB}" type="datetimeFigureOut">
              <a:rPr lang="ru-RU" smtClean="0"/>
              <a:pPr/>
              <a:t>05.03.2014</a:t>
            </a:fld>
            <a:endParaRPr lang="ru-RU" dirty="0"/>
          </a:p>
        </p:txBody>
      </p:sp>
      <p:sp>
        <p:nvSpPr>
          <p:cNvPr id="3" name="Місце для нижнього колонтитула 2"/>
          <p:cNvSpPr>
            <a:spLocks noGrp="1"/>
          </p:cNvSpPr>
          <p:nvPr>
            <p:ph type="ftr" sz="quarter" idx="11"/>
          </p:nvPr>
        </p:nvSpPr>
        <p:spPr/>
        <p:txBody>
          <a:bodyPr/>
          <a:lstStyle/>
          <a:p>
            <a:endParaRPr lang="ru-RU" dirty="0"/>
          </a:p>
        </p:txBody>
      </p:sp>
      <p:sp>
        <p:nvSpPr>
          <p:cNvPr id="4" name="Місце для номера слайда 3"/>
          <p:cNvSpPr>
            <a:spLocks noGrp="1"/>
          </p:cNvSpPr>
          <p:nvPr>
            <p:ph type="sldNum" sz="quarter" idx="12"/>
          </p:nvPr>
        </p:nvSpPr>
        <p:spPr/>
        <p:txBody>
          <a:bodyPr/>
          <a:lstStyle/>
          <a:p>
            <a:fld id="{F7C46C5C-AFAC-4A14-8A1B-EE6ABC256267}" type="slidenum">
              <a:rPr lang="ru-RU" smtClean="0"/>
              <a:pPr/>
              <a:t>‹#›</a:t>
            </a:fld>
            <a:endParaRPr lang="ru-RU" dirty="0"/>
          </a:p>
        </p:txBody>
      </p:sp>
    </p:spTree>
  </p:cSld>
  <p:clrMapOvr>
    <a:masterClrMapping/>
  </p:clrMapOvr>
  <p:transition advTm="3261">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B6ABDF27-148E-4CE3-860F-0D6499A06ADB}" type="datetimeFigureOut">
              <a:rPr lang="ru-RU" smtClean="0"/>
              <a:pPr/>
              <a:t>05.03.2014</a:t>
            </a:fld>
            <a:endParaRPr lang="ru-RU" dirty="0"/>
          </a:p>
        </p:txBody>
      </p:sp>
      <p:sp>
        <p:nvSpPr>
          <p:cNvPr id="6" name="Місце для нижнього колонтитула 5"/>
          <p:cNvSpPr>
            <a:spLocks noGrp="1"/>
          </p:cNvSpPr>
          <p:nvPr>
            <p:ph type="ftr" sz="quarter" idx="11"/>
          </p:nvPr>
        </p:nvSpPr>
        <p:spPr/>
        <p:txBody>
          <a:bodyPr/>
          <a:lstStyle/>
          <a:p>
            <a:endParaRPr lang="ru-RU" dirty="0"/>
          </a:p>
        </p:txBody>
      </p:sp>
      <p:sp>
        <p:nvSpPr>
          <p:cNvPr id="7" name="Місце для номера слайда 6"/>
          <p:cNvSpPr>
            <a:spLocks noGrp="1"/>
          </p:cNvSpPr>
          <p:nvPr>
            <p:ph type="sldNum" sz="quarter" idx="12"/>
          </p:nvPr>
        </p:nvSpPr>
        <p:spPr/>
        <p:txBody>
          <a:bodyPr/>
          <a:lstStyle/>
          <a:p>
            <a:fld id="{F7C46C5C-AFAC-4A14-8A1B-EE6ABC256267}" type="slidenum">
              <a:rPr lang="ru-RU" smtClean="0"/>
              <a:pPr/>
              <a:t>‹#›</a:t>
            </a:fld>
            <a:endParaRPr lang="ru-RU" dirty="0"/>
          </a:p>
        </p:txBody>
      </p:sp>
    </p:spTree>
  </p:cSld>
  <p:clrMapOvr>
    <a:masterClrMapping/>
  </p:clrMapOvr>
  <p:transition advTm="3261">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B6ABDF27-148E-4CE3-860F-0D6499A06ADB}" type="datetimeFigureOut">
              <a:rPr lang="ru-RU" smtClean="0"/>
              <a:pPr/>
              <a:t>05.03.2014</a:t>
            </a:fld>
            <a:endParaRPr lang="ru-RU" dirty="0"/>
          </a:p>
        </p:txBody>
      </p:sp>
      <p:sp>
        <p:nvSpPr>
          <p:cNvPr id="6" name="Місце для нижнього колонтитула 5"/>
          <p:cNvSpPr>
            <a:spLocks noGrp="1"/>
          </p:cNvSpPr>
          <p:nvPr>
            <p:ph type="ftr" sz="quarter" idx="11"/>
          </p:nvPr>
        </p:nvSpPr>
        <p:spPr/>
        <p:txBody>
          <a:bodyPr/>
          <a:lstStyle/>
          <a:p>
            <a:endParaRPr lang="ru-RU" dirty="0"/>
          </a:p>
        </p:txBody>
      </p:sp>
      <p:sp>
        <p:nvSpPr>
          <p:cNvPr id="7" name="Місце для номера слайда 6"/>
          <p:cNvSpPr>
            <a:spLocks noGrp="1"/>
          </p:cNvSpPr>
          <p:nvPr>
            <p:ph type="sldNum" sz="quarter" idx="12"/>
          </p:nvPr>
        </p:nvSpPr>
        <p:spPr/>
        <p:txBody>
          <a:bodyPr/>
          <a:lstStyle/>
          <a:p>
            <a:fld id="{F7C46C5C-AFAC-4A14-8A1B-EE6ABC256267}" type="slidenum">
              <a:rPr lang="ru-RU" smtClean="0"/>
              <a:pPr/>
              <a:t>‹#›</a:t>
            </a:fld>
            <a:endParaRPr lang="ru-RU" dirty="0"/>
          </a:p>
        </p:txBody>
      </p:sp>
    </p:spTree>
  </p:cSld>
  <p:clrMapOvr>
    <a:masterClrMapping/>
  </p:clrMapOvr>
  <p:transition advTm="3261">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ru-RU"/>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BDF27-148E-4CE3-860F-0D6499A06ADB}" type="datetimeFigureOut">
              <a:rPr lang="ru-RU" smtClean="0"/>
              <a:pPr/>
              <a:t>05.03.2014</a:t>
            </a:fld>
            <a:endParaRPr lang="ru-RU" dirty="0"/>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46C5C-AFAC-4A14-8A1B-EE6ABC256267}"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3261">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notebook\Desktop\&#1030;&#1053;&#1060;&#1054;&#1056;&#1052;&#1040;&#1058;&#1048;&#1050;&#1040;!!!!\Red%20Hot%20Chili%20Peppers%20-%20Californication.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00042"/>
            <a:ext cx="7772400" cy="1470025"/>
          </a:xfrm>
        </p:spPr>
        <p:style>
          <a:lnRef idx="1">
            <a:schemeClr val="accent4"/>
          </a:lnRef>
          <a:fillRef idx="3">
            <a:schemeClr val="accent4"/>
          </a:fillRef>
          <a:effectRef idx="2">
            <a:schemeClr val="accent4"/>
          </a:effectRef>
          <a:fontRef idx="minor">
            <a:schemeClr val="lt1"/>
          </a:fontRef>
        </p:style>
        <p:txBody>
          <a:bodyPr>
            <a:noAutofit/>
          </a:bodyPr>
          <a:lstStyle/>
          <a:p>
            <a:r>
              <a:rPr lang="en-US" sz="4000" dirty="0" smtClean="0"/>
              <a:t>Red Hot Chilly Peppers</a:t>
            </a:r>
            <a:endParaRPr lang="ru-RU" sz="4000" dirty="0"/>
          </a:p>
        </p:txBody>
      </p:sp>
      <p:sp>
        <p:nvSpPr>
          <p:cNvPr id="3" name="Підзаголовок 2"/>
          <p:cNvSpPr>
            <a:spLocks noGrp="1"/>
          </p:cNvSpPr>
          <p:nvPr>
            <p:ph type="subTitle" idx="1"/>
          </p:nvPr>
        </p:nvSpPr>
        <p:spPr>
          <a:xfrm>
            <a:off x="6357950" y="3857628"/>
            <a:ext cx="2030474" cy="2451692"/>
          </a:xfrm>
        </p:spPr>
        <p:style>
          <a:lnRef idx="2">
            <a:schemeClr val="accent4"/>
          </a:lnRef>
          <a:fillRef idx="1">
            <a:schemeClr val="lt1"/>
          </a:fillRef>
          <a:effectRef idx="0">
            <a:schemeClr val="accent4"/>
          </a:effectRef>
          <a:fontRef idx="minor">
            <a:schemeClr val="dk1"/>
          </a:fontRef>
        </p:style>
        <p:txBody>
          <a:bodyPr>
            <a:normAutofit/>
          </a:bodyPr>
          <a:lstStyle/>
          <a:p>
            <a:pPr algn="l"/>
            <a:r>
              <a:rPr lang="uk-UA" sz="1600" dirty="0" smtClean="0">
                <a:latin typeface="Times New Roman" pitchFamily="18" charset="0"/>
                <a:cs typeface="Times New Roman" pitchFamily="18" charset="0"/>
              </a:rPr>
              <a:t>Підготувала</a:t>
            </a:r>
          </a:p>
          <a:p>
            <a:pPr algn="l"/>
            <a:r>
              <a:rPr lang="uk-UA" sz="1600" dirty="0">
                <a:latin typeface="Times New Roman" pitchFamily="18" charset="0"/>
                <a:cs typeface="Times New Roman" pitchFamily="18" charset="0"/>
              </a:rPr>
              <a:t>у</a:t>
            </a:r>
            <a:r>
              <a:rPr lang="uk-UA" sz="1600" dirty="0" smtClean="0">
                <a:latin typeface="Times New Roman" pitchFamily="18" charset="0"/>
                <a:cs typeface="Times New Roman" pitchFamily="18" charset="0"/>
              </a:rPr>
              <a:t>чениця 10-А класу</a:t>
            </a:r>
          </a:p>
          <a:p>
            <a:pPr algn="l"/>
            <a:r>
              <a:rPr lang="uk-UA" sz="1600" dirty="0" smtClean="0">
                <a:latin typeface="Times New Roman" pitchFamily="18" charset="0"/>
                <a:cs typeface="Times New Roman" pitchFamily="18" charset="0"/>
              </a:rPr>
              <a:t>Майовська Т.</a:t>
            </a: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В.</a:t>
            </a:r>
          </a:p>
          <a:p>
            <a:pPr algn="l"/>
            <a:endParaRPr lang="uk-UA" sz="1600" dirty="0" smtClean="0">
              <a:latin typeface="Times New Roman" pitchFamily="18" charset="0"/>
              <a:cs typeface="Times New Roman" pitchFamily="18" charset="0"/>
            </a:endParaRPr>
          </a:p>
          <a:p>
            <a:pPr algn="l"/>
            <a:r>
              <a:rPr lang="uk-UA" sz="1600" dirty="0" smtClean="0">
                <a:latin typeface="Times New Roman" pitchFamily="18" charset="0"/>
                <a:cs typeface="Times New Roman" pitchFamily="18" charset="0"/>
              </a:rPr>
              <a:t>Перевірила </a:t>
            </a:r>
            <a:endParaRPr lang="en-US" sz="1600" dirty="0" smtClean="0">
              <a:latin typeface="Times New Roman" pitchFamily="18" charset="0"/>
              <a:cs typeface="Times New Roman" pitchFamily="18" charset="0"/>
            </a:endParaRPr>
          </a:p>
          <a:p>
            <a:pPr algn="l"/>
            <a:r>
              <a:rPr lang="uk-UA" sz="1600" dirty="0" smtClean="0">
                <a:latin typeface="Times New Roman" pitchFamily="18" charset="0"/>
                <a:cs typeface="Times New Roman" pitchFamily="18" charset="0"/>
              </a:rPr>
              <a:t>вчитель інформатики</a:t>
            </a:r>
          </a:p>
          <a:p>
            <a:pPr algn="l"/>
            <a:r>
              <a:rPr lang="uk-UA" sz="1600" dirty="0" smtClean="0">
                <a:latin typeface="Times New Roman" pitchFamily="18" charset="0"/>
                <a:cs typeface="Times New Roman" pitchFamily="18" charset="0"/>
              </a:rPr>
              <a:t>Галасюк А.</a:t>
            </a: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В.</a:t>
            </a:r>
          </a:p>
        </p:txBody>
      </p:sp>
      <p:pic>
        <p:nvPicPr>
          <p:cNvPr id="1026" name="Picture 2" descr="C:\Documents and Settings\User\Мои документы\♥А.В\Інформатика\SZPvyVP6bwY.jpg"/>
          <p:cNvPicPr>
            <a:picLocks noChangeAspect="1" noChangeArrowheads="1"/>
          </p:cNvPicPr>
          <p:nvPr/>
        </p:nvPicPr>
        <p:blipFill>
          <a:blip r:embed="rId3" cstate="print"/>
          <a:srcRect/>
          <a:stretch>
            <a:fillRect/>
          </a:stretch>
        </p:blipFill>
        <p:spPr bwMode="auto">
          <a:xfrm>
            <a:off x="1857356" y="2000240"/>
            <a:ext cx="2783605" cy="4171954"/>
          </a:xfrm>
          <a:prstGeom prst="rect">
            <a:avLst/>
          </a:prstGeom>
          <a:noFill/>
        </p:spPr>
      </p:pic>
      <p:pic>
        <p:nvPicPr>
          <p:cNvPr id="5" name="Red Hot Chili Peppers - Californication.mp3">
            <a:hlinkClick r:id="" action="ppaction://media"/>
          </p:cNvPr>
          <p:cNvPicPr>
            <a:picLocks noRot="1" noChangeAspect="1"/>
          </p:cNvPicPr>
          <p:nvPr>
            <a:audioFile r:link="rId1"/>
          </p:nvPr>
        </p:nvPicPr>
        <p:blipFill>
          <a:blip r:embed="rId4" cstate="print"/>
          <a:stretch>
            <a:fillRect/>
          </a:stretch>
        </p:blipFill>
        <p:spPr>
          <a:xfrm>
            <a:off x="0" y="0"/>
            <a:ext cx="304800" cy="304800"/>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62050"/>
          </a:xfrm>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uk-UA" sz="4400" dirty="0" smtClean="0"/>
              <a:t>Продовження</a:t>
            </a:r>
            <a:endParaRPr lang="ru-RU" sz="4400" dirty="0"/>
          </a:p>
        </p:txBody>
      </p:sp>
      <p:pic>
        <p:nvPicPr>
          <p:cNvPr id="5" name="Содержимое 4" descr="red-hot-chili-peppers-pictures-photos-2011-new-red-hot-chili-peppers-album-im-with-you-rhcp-01.jpg"/>
          <p:cNvPicPr>
            <a:picLocks noGrp="1" noChangeAspect="1"/>
          </p:cNvPicPr>
          <p:nvPr>
            <p:ph idx="1"/>
          </p:nvPr>
        </p:nvPicPr>
        <p:blipFill>
          <a:blip r:embed="rId2" cstate="print"/>
          <a:stretch>
            <a:fillRect/>
          </a:stretch>
        </p:blipFill>
        <p:spPr>
          <a:xfrm>
            <a:off x="3575050" y="2492896"/>
            <a:ext cx="5111750" cy="3528392"/>
          </a:xfrm>
        </p:spPr>
      </p:pic>
      <p:sp>
        <p:nvSpPr>
          <p:cNvPr id="4" name="Текст 3"/>
          <p:cNvSpPr>
            <a:spLocks noGrp="1"/>
          </p:cNvSpPr>
          <p:nvPr>
            <p:ph type="body" sz="half" idx="2"/>
          </p:nvPr>
        </p:nvSpPr>
        <p:spPr>
          <a:xfrm>
            <a:off x="467544" y="1916832"/>
            <a:ext cx="3008313" cy="4763071"/>
          </a:xfrm>
        </p:spPr>
        <p:style>
          <a:lnRef idx="2">
            <a:schemeClr val="accent4"/>
          </a:lnRef>
          <a:fillRef idx="1">
            <a:schemeClr val="lt1"/>
          </a:fillRef>
          <a:effectRef idx="0">
            <a:schemeClr val="accent4"/>
          </a:effectRef>
          <a:fontRef idx="minor">
            <a:schemeClr val="dk1"/>
          </a:fontRef>
        </p:style>
        <p:txBody>
          <a:bodyPr>
            <a:normAutofit lnSpcReduction="10000"/>
          </a:bodyPr>
          <a:lstStyle/>
          <a:p>
            <a:pPr>
              <a:buFont typeface="Arial" pitchFamily="34" charset="0"/>
              <a:buChar char="•"/>
            </a:pPr>
            <a:r>
              <a:rPr lang="en-US" sz="1800" dirty="0" smtClean="0"/>
              <a:t>By the Way </a:t>
            </a:r>
            <a:r>
              <a:rPr lang="uk-UA" sz="1800" dirty="0" smtClean="0"/>
              <a:t>був випущений 9 липня 2002. До нього увійшли чотири сингли: "</a:t>
            </a:r>
            <a:r>
              <a:rPr lang="en-US" sz="1800" dirty="0" smtClean="0"/>
              <a:t>By the Way", "The Zephyr Song", "Can't Stop" </a:t>
            </a:r>
            <a:r>
              <a:rPr lang="uk-UA" sz="1800" dirty="0" smtClean="0"/>
              <a:t>і "</a:t>
            </a:r>
            <a:r>
              <a:rPr lang="en-US" sz="1800" dirty="0" smtClean="0"/>
              <a:t>Universally Speaking". </a:t>
            </a:r>
            <a:r>
              <a:rPr lang="uk-UA" sz="1800" dirty="0" smtClean="0"/>
              <a:t>Альбом був найспокійнішим за всю історію групи.</a:t>
            </a:r>
          </a:p>
          <a:p>
            <a:pPr>
              <a:buFont typeface="Arial" pitchFamily="34" charset="0"/>
              <a:buChar char="•"/>
            </a:pPr>
            <a:r>
              <a:rPr lang="uk-UA" sz="1800" dirty="0" smtClean="0"/>
              <a:t>У 2006 група випустила новий альбом </a:t>
            </a:r>
            <a:r>
              <a:rPr lang="en-US" sz="1800" dirty="0" smtClean="0"/>
              <a:t>Stadium Arcadium, </a:t>
            </a:r>
            <a:r>
              <a:rPr lang="uk-UA" sz="1800" dirty="0" smtClean="0"/>
              <a:t>який виграв Греммі. Альбом був зпродюсований Ріком Рубіним. </a:t>
            </a:r>
            <a:r>
              <a:rPr lang="en-US" sz="1800" dirty="0" smtClean="0"/>
              <a:t>Stadium Arcadium </a:t>
            </a:r>
            <a:r>
              <a:rPr lang="uk-UA" sz="1800" dirty="0" smtClean="0"/>
              <a:t>був проданий тиражем близько семи мільйонів копій.</a:t>
            </a:r>
          </a:p>
          <a:p>
            <a:endParaRPr lang="ru-RU" dirty="0"/>
          </a:p>
        </p:txBody>
      </p:sp>
    </p:spTree>
  </p:cSld>
  <p:clrMapOvr>
    <a:masterClrMapping/>
  </p:clrMapOvr>
  <p:transition advTm="3261">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3272" cy="1162050"/>
          </a:xfrm>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uk-UA" sz="4400" dirty="0" smtClean="0"/>
              <a:t>Маловідомі факти</a:t>
            </a:r>
            <a:endParaRPr lang="ru-RU" sz="4400" dirty="0"/>
          </a:p>
        </p:txBody>
      </p:sp>
      <p:pic>
        <p:nvPicPr>
          <p:cNvPr id="6" name="Содержимое 5" descr="Pzf8pc2yq0w.jpg"/>
          <p:cNvPicPr>
            <a:picLocks noGrp="1" noChangeAspect="1"/>
          </p:cNvPicPr>
          <p:nvPr>
            <p:ph idx="1"/>
          </p:nvPr>
        </p:nvPicPr>
        <p:blipFill>
          <a:blip r:embed="rId2" cstate="print"/>
          <a:stretch>
            <a:fillRect/>
          </a:stretch>
        </p:blipFill>
        <p:spPr>
          <a:xfrm>
            <a:off x="5724128" y="1772816"/>
            <a:ext cx="3086100" cy="4690492"/>
          </a:xfrm>
        </p:spPr>
      </p:pic>
      <p:sp>
        <p:nvSpPr>
          <p:cNvPr id="4" name="Текст 3"/>
          <p:cNvSpPr>
            <a:spLocks noGrp="1"/>
          </p:cNvSpPr>
          <p:nvPr>
            <p:ph type="body" sz="half" idx="2"/>
          </p:nvPr>
        </p:nvSpPr>
        <p:spPr>
          <a:xfrm>
            <a:off x="467544" y="2420888"/>
            <a:ext cx="4834880" cy="3672408"/>
          </a:xfrm>
        </p:spPr>
        <p:style>
          <a:lnRef idx="2">
            <a:schemeClr val="accent4"/>
          </a:lnRef>
          <a:fillRef idx="1">
            <a:schemeClr val="lt1"/>
          </a:fillRef>
          <a:effectRef idx="0">
            <a:schemeClr val="accent4"/>
          </a:effectRef>
          <a:fontRef idx="minor">
            <a:schemeClr val="dk1"/>
          </a:fontRef>
        </p:style>
        <p:txBody>
          <a:bodyPr anchor="t">
            <a:noAutofit/>
          </a:bodyPr>
          <a:lstStyle/>
          <a:p>
            <a:pPr>
              <a:buFont typeface="Arial" pitchFamily="34" charset="0"/>
              <a:buChar char="•"/>
            </a:pPr>
            <a:r>
              <a:rPr lang="uk-UA" sz="1800" dirty="0" smtClean="0"/>
              <a:t>Свій перший безкоштовний концерт група дала у Росії 1999     року. У день концерту Червона площа була настільки  заповнена російськими глядачами, що їм знадобився  поліцейський ескорт, щоб дістатися до сцени.</a:t>
            </a:r>
          </a:p>
          <a:p>
            <a:pPr>
              <a:buFont typeface="Arial" pitchFamily="34" charset="0"/>
              <a:buChar char="•"/>
            </a:pPr>
            <a:r>
              <a:rPr lang="uk-UA" sz="1800" dirty="0" smtClean="0"/>
              <a:t>Під час виступу на Супербоу деякі глядачі звернули увагу на той факт, що інструменти музикантів ні до чого не були підключені. Представники НФЛ запропонували групі такий варіант, оскільки побоювалися можливих технічних проблем. При цьому Кідіс під час виступу співав наживо.</a:t>
            </a:r>
          </a:p>
          <a:p>
            <a:pPr>
              <a:buFont typeface="Arial" pitchFamily="34" charset="0"/>
              <a:buChar char="•"/>
            </a:pPr>
            <a:endParaRPr lang="uk-UA" sz="2400" dirty="0"/>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1162050"/>
          </a:xfrm>
        </p:spPr>
        <p:style>
          <a:lnRef idx="1">
            <a:schemeClr val="accent4"/>
          </a:lnRef>
          <a:fillRef idx="3">
            <a:schemeClr val="accent4"/>
          </a:fillRef>
          <a:effectRef idx="2">
            <a:schemeClr val="accent4"/>
          </a:effectRef>
          <a:fontRef idx="minor">
            <a:schemeClr val="lt1"/>
          </a:fontRef>
        </p:style>
        <p:txBody>
          <a:bodyPr anchor="ctr">
            <a:noAutofit/>
          </a:bodyPr>
          <a:lstStyle/>
          <a:p>
            <a:pPr algn="ctr"/>
            <a:r>
              <a:rPr lang="uk-UA" sz="4400" dirty="0" smtClean="0"/>
              <a:t>Улюблений учасник</a:t>
            </a:r>
            <a:endParaRPr lang="ru-RU" sz="4400" dirty="0"/>
          </a:p>
        </p:txBody>
      </p:sp>
      <p:pic>
        <p:nvPicPr>
          <p:cNvPr id="5" name="Содержимое 4" descr="a81b3b142a09.jpg"/>
          <p:cNvPicPr>
            <a:picLocks noGrp="1" noChangeAspect="1"/>
          </p:cNvPicPr>
          <p:nvPr>
            <p:ph idx="1"/>
          </p:nvPr>
        </p:nvPicPr>
        <p:blipFill>
          <a:blip r:embed="rId2" cstate="print"/>
          <a:stretch>
            <a:fillRect/>
          </a:stretch>
        </p:blipFill>
        <p:spPr>
          <a:xfrm>
            <a:off x="5076056" y="1844824"/>
            <a:ext cx="3620709" cy="4608512"/>
          </a:xfrm>
        </p:spPr>
      </p:pic>
      <p:sp>
        <p:nvSpPr>
          <p:cNvPr id="4" name="Текст 3"/>
          <p:cNvSpPr>
            <a:spLocks noGrp="1"/>
          </p:cNvSpPr>
          <p:nvPr>
            <p:ph type="body" sz="half" idx="2"/>
          </p:nvPr>
        </p:nvSpPr>
        <p:spPr>
          <a:xfrm>
            <a:off x="539552" y="1844824"/>
            <a:ext cx="4186808" cy="4680520"/>
          </a:xfrm>
        </p:spPr>
        <p:style>
          <a:lnRef idx="2">
            <a:schemeClr val="accent4"/>
          </a:lnRef>
          <a:fillRef idx="1">
            <a:schemeClr val="lt1"/>
          </a:fillRef>
          <a:effectRef idx="0">
            <a:schemeClr val="accent4"/>
          </a:effectRef>
          <a:fontRef idx="minor">
            <a:schemeClr val="dk1"/>
          </a:fontRef>
        </p:style>
        <p:txBody>
          <a:bodyPr>
            <a:noAutofit/>
          </a:bodyPr>
          <a:lstStyle/>
          <a:p>
            <a:r>
              <a:rPr lang="uk-UA" sz="1600" dirty="0" smtClean="0"/>
              <a:t>Джона Фрущанте - людина , завдяки якому Red Hot Chili Peppers стали всесвітньо відомим колективом . До 1991 року Джон почав різко змінюватися як зовні , так і внутрішньо , він почав серйозно приймати наркотики. Під час інтерв'ю 2006 Джон шокував фанатів одкровенням , що після літніх концертів 2004 всерйоз думав знову покинути групу. Наприкінці серпня 2007 відбулися останні на сьогодні концерти RHCP з Джоном. Він добротно відіграв фінальні виступи , красиво поставивши жирну крапку на своїй участі в групі. Хоча , на мій погляд , крапку ставити рано. Треба пам'ятати - це Джон. Один з найбільш суперечливих музикантів. Ми любимо Джона за його таланти. Але й за цю непередбачуваність теж адже любимо , чи не так? :)</a:t>
            </a:r>
            <a:endParaRPr lang="uk-UA" sz="1600" dirty="0"/>
          </a:p>
        </p:txBody>
      </p:sp>
    </p:spTree>
  </p:cSld>
  <p:clrMapOvr>
    <a:masterClrMapping/>
  </p:clrMapOvr>
  <p:transition advTm="3261">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91264" cy="1162050"/>
          </a:xfrm>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uk-UA" sz="4400" dirty="0" smtClean="0"/>
              <a:t>Улюблені пісні</a:t>
            </a:r>
            <a:endParaRPr lang="ru-RU" sz="4400" dirty="0"/>
          </a:p>
        </p:txBody>
      </p:sp>
      <p:pic>
        <p:nvPicPr>
          <p:cNvPr id="5" name="Содержимое 4" descr="large_336533_10150306912733919_8335563918_7998253_6064737_o.jpg"/>
          <p:cNvPicPr>
            <a:picLocks noGrp="1" noChangeAspect="1"/>
          </p:cNvPicPr>
          <p:nvPr>
            <p:ph idx="1"/>
          </p:nvPr>
        </p:nvPicPr>
        <p:blipFill>
          <a:blip r:embed="rId2" cstate="print"/>
          <a:stretch>
            <a:fillRect/>
          </a:stretch>
        </p:blipFill>
        <p:spPr>
          <a:xfrm>
            <a:off x="4283968" y="2132856"/>
            <a:ext cx="4402137" cy="3744415"/>
          </a:xfrm>
        </p:spPr>
      </p:pic>
      <p:sp>
        <p:nvSpPr>
          <p:cNvPr id="4" name="Текст 3"/>
          <p:cNvSpPr>
            <a:spLocks noGrp="1"/>
          </p:cNvSpPr>
          <p:nvPr>
            <p:ph type="body" sz="half" idx="2"/>
          </p:nvPr>
        </p:nvSpPr>
        <p:spPr>
          <a:xfrm>
            <a:off x="467544" y="2132856"/>
            <a:ext cx="3456384" cy="3744416"/>
          </a:xfrm>
        </p:spPr>
        <p:style>
          <a:lnRef idx="2">
            <a:schemeClr val="accent4"/>
          </a:lnRef>
          <a:fillRef idx="1">
            <a:schemeClr val="lt1"/>
          </a:fillRef>
          <a:effectRef idx="0">
            <a:schemeClr val="accent4"/>
          </a:effectRef>
          <a:fontRef idx="minor">
            <a:schemeClr val="dk1"/>
          </a:fontRef>
        </p:style>
        <p:txBody>
          <a:bodyPr/>
          <a:lstStyle/>
          <a:p>
            <a:pPr marL="742950" indent="-742950">
              <a:lnSpc>
                <a:spcPct val="80000"/>
              </a:lnSpc>
              <a:buFont typeface="Arial" pitchFamily="34" charset="0"/>
              <a:buChar char="•"/>
            </a:pPr>
            <a:r>
              <a:rPr lang="en-US" sz="3200" dirty="0" smtClean="0">
                <a:solidFill>
                  <a:schemeClr val="dk1"/>
                </a:solidFill>
              </a:rPr>
              <a:t>Otherside</a:t>
            </a:r>
            <a:r>
              <a:rPr lang="uk-UA" sz="3200" dirty="0" smtClean="0">
                <a:solidFill>
                  <a:schemeClr val="dk1"/>
                </a:solidFill>
              </a:rPr>
              <a:t>.</a:t>
            </a:r>
            <a:endParaRPr lang="en-US" sz="3200" dirty="0" smtClean="0">
              <a:solidFill>
                <a:schemeClr val="dk1"/>
              </a:solidFill>
            </a:endParaRPr>
          </a:p>
          <a:p>
            <a:pPr marL="742950" indent="-742950">
              <a:lnSpc>
                <a:spcPct val="80000"/>
              </a:lnSpc>
              <a:buFont typeface="Arial" pitchFamily="34" charset="0"/>
              <a:buChar char="•"/>
            </a:pPr>
            <a:r>
              <a:rPr lang="en-US" sz="3200" dirty="0" smtClean="0">
                <a:solidFill>
                  <a:schemeClr val="dk1"/>
                </a:solidFill>
              </a:rPr>
              <a:t>Scar </a:t>
            </a:r>
            <a:r>
              <a:rPr lang="en-US" sz="3200" dirty="0" smtClean="0">
                <a:solidFill>
                  <a:schemeClr val="dk1"/>
                </a:solidFill>
              </a:rPr>
              <a:t>Tissue</a:t>
            </a:r>
            <a:r>
              <a:rPr lang="uk-UA" sz="3200" dirty="0" smtClean="0">
                <a:solidFill>
                  <a:schemeClr val="dk1"/>
                </a:solidFill>
              </a:rPr>
              <a:t>.</a:t>
            </a:r>
            <a:endParaRPr lang="en-US" sz="3200" dirty="0" smtClean="0">
              <a:solidFill>
                <a:schemeClr val="dk1"/>
              </a:solidFill>
            </a:endParaRPr>
          </a:p>
          <a:p>
            <a:pPr marL="742950" indent="-742950">
              <a:lnSpc>
                <a:spcPct val="80000"/>
              </a:lnSpc>
              <a:buFont typeface="Arial" pitchFamily="34" charset="0"/>
              <a:buChar char="•"/>
            </a:pPr>
            <a:r>
              <a:rPr lang="en-US" sz="3200" dirty="0" smtClean="0">
                <a:solidFill>
                  <a:schemeClr val="dk1"/>
                </a:solidFill>
              </a:rPr>
              <a:t>Californication</a:t>
            </a:r>
            <a:r>
              <a:rPr lang="uk-UA" sz="3200" dirty="0" smtClean="0">
                <a:solidFill>
                  <a:schemeClr val="dk1"/>
                </a:solidFill>
              </a:rPr>
              <a:t>.</a:t>
            </a:r>
            <a:endParaRPr lang="en-US" sz="3200" dirty="0" smtClean="0">
              <a:solidFill>
                <a:schemeClr val="dk1"/>
              </a:solidFill>
            </a:endParaRPr>
          </a:p>
          <a:p>
            <a:pPr marL="742950" indent="-742950">
              <a:lnSpc>
                <a:spcPct val="80000"/>
              </a:lnSpc>
              <a:buFont typeface="Arial" pitchFamily="34" charset="0"/>
              <a:buChar char="•"/>
            </a:pPr>
            <a:r>
              <a:rPr lang="en-US" sz="3200" dirty="0" smtClean="0">
                <a:solidFill>
                  <a:schemeClr val="dk1"/>
                </a:solidFill>
              </a:rPr>
              <a:t>Snow</a:t>
            </a:r>
            <a:r>
              <a:rPr lang="uk-UA" sz="3200" dirty="0" smtClean="0">
                <a:solidFill>
                  <a:schemeClr val="dk1"/>
                </a:solidFill>
              </a:rPr>
              <a:t>.</a:t>
            </a:r>
            <a:endParaRPr lang="en-US" sz="3200" dirty="0" smtClean="0">
              <a:solidFill>
                <a:schemeClr val="dk1"/>
              </a:solidFill>
            </a:endParaRPr>
          </a:p>
          <a:p>
            <a:pPr marL="742950" indent="-742950">
              <a:lnSpc>
                <a:spcPct val="80000"/>
              </a:lnSpc>
              <a:buFont typeface="Arial" pitchFamily="34" charset="0"/>
              <a:buChar char="•"/>
            </a:pPr>
            <a:r>
              <a:rPr lang="en-US" sz="3200" dirty="0" smtClean="0">
                <a:solidFill>
                  <a:schemeClr val="dk1"/>
                </a:solidFill>
              </a:rPr>
              <a:t>Cant </a:t>
            </a:r>
            <a:r>
              <a:rPr lang="en-US" sz="3200" dirty="0" smtClean="0">
                <a:solidFill>
                  <a:schemeClr val="dk1"/>
                </a:solidFill>
              </a:rPr>
              <a:t>Stop</a:t>
            </a:r>
            <a:r>
              <a:rPr lang="uk-UA" sz="3200" dirty="0" smtClean="0">
                <a:solidFill>
                  <a:schemeClr val="dk1"/>
                </a:solidFill>
              </a:rPr>
              <a:t>.</a:t>
            </a:r>
            <a:endParaRPr lang="en-US" sz="3200" dirty="0" smtClean="0">
              <a:solidFill>
                <a:schemeClr val="dk1"/>
              </a:solidFill>
            </a:endParaRPr>
          </a:p>
          <a:p>
            <a:pPr marL="742950" indent="-742950">
              <a:lnSpc>
                <a:spcPct val="80000"/>
              </a:lnSpc>
              <a:buFont typeface="Arial" pitchFamily="34" charset="0"/>
              <a:buChar char="•"/>
            </a:pPr>
            <a:r>
              <a:rPr lang="en-US" sz="3200" dirty="0" smtClean="0">
                <a:solidFill>
                  <a:schemeClr val="dk1"/>
                </a:solidFill>
              </a:rPr>
              <a:t>By The </a:t>
            </a:r>
            <a:r>
              <a:rPr lang="en-US" sz="3200" dirty="0" smtClean="0">
                <a:solidFill>
                  <a:schemeClr val="dk1"/>
                </a:solidFill>
              </a:rPr>
              <a:t>Way</a:t>
            </a:r>
            <a:r>
              <a:rPr lang="uk-UA" sz="3200" dirty="0" smtClean="0">
                <a:solidFill>
                  <a:schemeClr val="dk1"/>
                </a:solidFill>
              </a:rPr>
              <a:t>.</a:t>
            </a:r>
            <a:endParaRPr lang="en-US" sz="3200" dirty="0" smtClean="0">
              <a:solidFill>
                <a:schemeClr val="dk1"/>
              </a:solidFill>
            </a:endParaRPr>
          </a:p>
          <a:p>
            <a:pPr marL="742950" indent="-742950">
              <a:lnSpc>
                <a:spcPct val="80000"/>
              </a:lnSpc>
              <a:buFont typeface="Arial" pitchFamily="34" charset="0"/>
              <a:buChar char="•"/>
            </a:pPr>
            <a:r>
              <a:rPr lang="en-US" sz="3200" dirty="0" smtClean="0">
                <a:solidFill>
                  <a:schemeClr val="dk1"/>
                </a:solidFill>
              </a:rPr>
              <a:t>Dani </a:t>
            </a:r>
            <a:r>
              <a:rPr lang="en-US" sz="3200" dirty="0" smtClean="0">
                <a:solidFill>
                  <a:schemeClr val="dk1"/>
                </a:solidFill>
              </a:rPr>
              <a:t>California</a:t>
            </a:r>
            <a:r>
              <a:rPr lang="uk-UA" sz="3200" dirty="0" smtClean="0">
                <a:solidFill>
                  <a:schemeClr val="dk1"/>
                </a:solidFill>
              </a:rPr>
              <a:t>.</a:t>
            </a:r>
            <a:endParaRPr lang="ru-RU" sz="3200" dirty="0" smtClean="0">
              <a:solidFill>
                <a:schemeClr val="dk1"/>
              </a:solidFill>
            </a:endParaRPr>
          </a:p>
          <a:p>
            <a:endParaRPr lang="ru-RU" dirty="0"/>
          </a:p>
        </p:txBody>
      </p:sp>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62050"/>
          </a:xfrm>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uk-UA" sz="4400" dirty="0" smtClean="0"/>
              <a:t>Висновок</a:t>
            </a:r>
            <a:endParaRPr lang="ru-RU" sz="4400" dirty="0"/>
          </a:p>
        </p:txBody>
      </p:sp>
      <p:sp>
        <p:nvSpPr>
          <p:cNvPr id="4" name="Текст 3"/>
          <p:cNvSpPr>
            <a:spLocks noGrp="1"/>
          </p:cNvSpPr>
          <p:nvPr>
            <p:ph type="body" sz="half" idx="2"/>
          </p:nvPr>
        </p:nvSpPr>
        <p:spPr>
          <a:xfrm>
            <a:off x="467544" y="1988839"/>
            <a:ext cx="3456384" cy="4248473"/>
          </a:xfrm>
        </p:spPr>
        <p:style>
          <a:lnRef idx="2">
            <a:schemeClr val="accent4"/>
          </a:lnRef>
          <a:fillRef idx="1">
            <a:schemeClr val="lt1"/>
          </a:fillRef>
          <a:effectRef idx="0">
            <a:schemeClr val="accent4"/>
          </a:effectRef>
          <a:fontRef idx="minor">
            <a:schemeClr val="dk1"/>
          </a:fontRef>
        </p:style>
        <p:txBody>
          <a:bodyPr anchor="ctr">
            <a:normAutofit/>
          </a:bodyPr>
          <a:lstStyle/>
          <a:p>
            <a:r>
              <a:rPr lang="uk-UA" sz="1800" dirty="0" smtClean="0"/>
              <a:t>Любов до </a:t>
            </a:r>
            <a:r>
              <a:rPr lang="en-US" sz="1800" dirty="0" smtClean="0">
                <a:solidFill>
                  <a:srgbClr val="FF0000"/>
                </a:solidFill>
              </a:rPr>
              <a:t>RHCP</a:t>
            </a:r>
            <a:r>
              <a:rPr lang="en-US" sz="1800" dirty="0" smtClean="0"/>
              <a:t> </a:t>
            </a:r>
            <a:r>
              <a:rPr lang="uk-UA" sz="1800" dirty="0" smtClean="0"/>
              <a:t>мені прив'язала моя сестра. І я їй дуже вдячна за це, бо це одна з найкращих груп, які я знаю. Їхні пісні – шикарні. </a:t>
            </a:r>
            <a:br>
              <a:rPr lang="uk-UA" sz="1800" dirty="0" smtClean="0"/>
            </a:br>
            <a:r>
              <a:rPr lang="uk-UA" sz="1800" dirty="0" smtClean="0"/>
              <a:t>Я </a:t>
            </a:r>
            <a:r>
              <a:rPr lang="ru-RU" sz="1800" dirty="0" smtClean="0"/>
              <a:t>♥ </a:t>
            </a:r>
            <a:r>
              <a:rPr lang="en-US" sz="1800" dirty="0" smtClean="0">
                <a:solidFill>
                  <a:srgbClr val="FF0000"/>
                </a:solidFill>
              </a:rPr>
              <a:t>R</a:t>
            </a:r>
            <a:r>
              <a:rPr lang="en-US" sz="1800" dirty="0" smtClean="0"/>
              <a:t>ed </a:t>
            </a:r>
            <a:r>
              <a:rPr lang="en-US" sz="1800" dirty="0" smtClean="0">
                <a:solidFill>
                  <a:srgbClr val="FF0000"/>
                </a:solidFill>
              </a:rPr>
              <a:t>H</a:t>
            </a:r>
            <a:r>
              <a:rPr lang="en-US" sz="1800" dirty="0" smtClean="0"/>
              <a:t>ot </a:t>
            </a:r>
            <a:r>
              <a:rPr lang="en-US" sz="1800" dirty="0" smtClean="0">
                <a:solidFill>
                  <a:srgbClr val="FF0000"/>
                </a:solidFill>
              </a:rPr>
              <a:t>C</a:t>
            </a:r>
            <a:r>
              <a:rPr lang="en-US" sz="1800" dirty="0" smtClean="0"/>
              <a:t>hili </a:t>
            </a:r>
            <a:r>
              <a:rPr lang="en-US" sz="1800" dirty="0" smtClean="0">
                <a:solidFill>
                  <a:srgbClr val="FF0000"/>
                </a:solidFill>
              </a:rPr>
              <a:t>P</a:t>
            </a:r>
            <a:r>
              <a:rPr lang="en-US" sz="1800" dirty="0" smtClean="0"/>
              <a:t>eppers!!!</a:t>
            </a:r>
            <a:endParaRPr lang="ru-RU" sz="1800" dirty="0"/>
          </a:p>
        </p:txBody>
      </p:sp>
      <p:pic>
        <p:nvPicPr>
          <p:cNvPr id="7" name="Содержимое 6" descr="VXr8eLRtcUQ.jpg"/>
          <p:cNvPicPr>
            <a:picLocks noGrp="1" noChangeAspect="1"/>
          </p:cNvPicPr>
          <p:nvPr>
            <p:ph idx="1"/>
          </p:nvPr>
        </p:nvPicPr>
        <p:blipFill>
          <a:blip r:embed="rId2" cstate="print"/>
          <a:stretch>
            <a:fillRect/>
          </a:stretch>
        </p:blipFill>
        <p:spPr>
          <a:xfrm>
            <a:off x="4067944" y="1700808"/>
            <a:ext cx="4636699" cy="4797152"/>
          </a:xfrm>
        </p:spPr>
      </p:pic>
    </p:spTree>
  </p:cSld>
  <p:clrMapOvr>
    <a:masterClrMapping/>
  </p:clrMapOvr>
  <p:transition advTm="3261">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flipH="1" flipV="1">
            <a:off x="1000100" y="1285860"/>
            <a:ext cx="214314" cy="142876"/>
          </a:xfrm>
        </p:spPr>
        <p:txBody>
          <a:bodyPr>
            <a:normAutofit fontScale="25000" lnSpcReduction="20000"/>
          </a:bodyPr>
          <a:lstStyle/>
          <a:p>
            <a:endParaRPr lang="ru-RU" dirty="0"/>
          </a:p>
        </p:txBody>
      </p:sp>
      <p:pic>
        <p:nvPicPr>
          <p:cNvPr id="1026" name="Picture 2" descr="F:\3411906.jpg"/>
          <p:cNvPicPr>
            <a:picLocks noChangeAspect="1" noChangeArrowheads="1"/>
          </p:cNvPicPr>
          <p:nvPr/>
        </p:nvPicPr>
        <p:blipFill>
          <a:blip r:embed="rId2" cstate="print"/>
          <a:srcRect/>
          <a:stretch>
            <a:fillRect/>
          </a:stretch>
        </p:blipFill>
        <p:spPr bwMode="auto">
          <a:xfrm>
            <a:off x="1000100" y="714356"/>
            <a:ext cx="6977092" cy="5144127"/>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62050"/>
          </a:xfrm>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uk-UA" sz="4400" dirty="0" smtClean="0"/>
              <a:t>Зміст</a:t>
            </a:r>
            <a:endParaRPr lang="ru-RU" sz="4400" dirty="0"/>
          </a:p>
        </p:txBody>
      </p:sp>
      <p:pic>
        <p:nvPicPr>
          <p:cNvPr id="5" name="Содержимое 4" descr="large_286882_10150280648733919_8335563918_7749356_4413682_o.jpg"/>
          <p:cNvPicPr>
            <a:picLocks noGrp="1" noChangeAspect="1"/>
          </p:cNvPicPr>
          <p:nvPr>
            <p:ph idx="1"/>
          </p:nvPr>
        </p:nvPicPr>
        <p:blipFill>
          <a:blip r:embed="rId2" cstate="print"/>
          <a:stretch>
            <a:fillRect/>
          </a:stretch>
        </p:blipFill>
        <p:spPr>
          <a:xfrm>
            <a:off x="3995936" y="2204864"/>
            <a:ext cx="4694521" cy="4104456"/>
          </a:xfrm>
        </p:spPr>
      </p:pic>
      <p:sp>
        <p:nvSpPr>
          <p:cNvPr id="4" name="Текст 3"/>
          <p:cNvSpPr>
            <a:spLocks noGrp="1"/>
          </p:cNvSpPr>
          <p:nvPr>
            <p:ph type="body" sz="half" idx="2"/>
          </p:nvPr>
        </p:nvSpPr>
        <p:spPr>
          <a:xfrm>
            <a:off x="467544" y="2204865"/>
            <a:ext cx="3384376" cy="4104456"/>
          </a:xfrm>
        </p:spPr>
        <p:style>
          <a:lnRef idx="2">
            <a:schemeClr val="accent4"/>
          </a:lnRef>
          <a:fillRef idx="1">
            <a:schemeClr val="lt1"/>
          </a:fillRef>
          <a:effectRef idx="0">
            <a:schemeClr val="accent4"/>
          </a:effectRef>
          <a:fontRef idx="minor">
            <a:schemeClr val="dk1"/>
          </a:fontRef>
        </p:style>
        <p:txBody>
          <a:bodyPr anchor="ctr">
            <a:normAutofit fontScale="92500"/>
          </a:bodyPr>
          <a:lstStyle/>
          <a:p>
            <a:pPr>
              <a:buFont typeface="Arial" pitchFamily="34" charset="0"/>
              <a:buChar char="•"/>
            </a:pPr>
            <a:r>
              <a:rPr lang="uk-UA" sz="2800" b="1" dirty="0" smtClean="0"/>
              <a:t>Історія створення.</a:t>
            </a:r>
          </a:p>
          <a:p>
            <a:pPr>
              <a:buFont typeface="Arial" pitchFamily="34" charset="0"/>
              <a:buChar char="•"/>
            </a:pPr>
            <a:r>
              <a:rPr lang="uk-UA" sz="2800" b="1" dirty="0" smtClean="0"/>
              <a:t>Учасники.</a:t>
            </a:r>
          </a:p>
          <a:p>
            <a:pPr>
              <a:buFont typeface="Arial" pitchFamily="34" charset="0"/>
              <a:buChar char="•"/>
            </a:pPr>
            <a:r>
              <a:rPr lang="uk-UA" sz="2800" b="1" dirty="0" smtClean="0"/>
              <a:t>Колишні учасники.</a:t>
            </a:r>
          </a:p>
          <a:p>
            <a:pPr>
              <a:buFont typeface="Arial" pitchFamily="34" charset="0"/>
              <a:buChar char="•"/>
            </a:pPr>
            <a:r>
              <a:rPr lang="uk-UA" sz="2800" b="1" dirty="0" smtClean="0"/>
              <a:t>Альбоми.</a:t>
            </a:r>
          </a:p>
          <a:p>
            <a:pPr>
              <a:buFont typeface="Arial" pitchFamily="34" charset="0"/>
              <a:buChar char="•"/>
            </a:pPr>
            <a:r>
              <a:rPr lang="uk-UA" sz="2800" b="1" dirty="0" smtClean="0"/>
              <a:t>Запис альбомів.</a:t>
            </a:r>
          </a:p>
          <a:p>
            <a:pPr>
              <a:buFont typeface="Arial" pitchFamily="34" charset="0"/>
              <a:buChar char="•"/>
            </a:pPr>
            <a:r>
              <a:rPr lang="uk-UA" sz="2800" b="1" dirty="0" smtClean="0"/>
              <a:t>Маловідомі факти</a:t>
            </a:r>
            <a:r>
              <a:rPr lang="uk-UA" sz="2800" b="1" dirty="0" smtClean="0"/>
              <a:t>.</a:t>
            </a:r>
          </a:p>
          <a:p>
            <a:pPr>
              <a:buFont typeface="Arial" pitchFamily="34" charset="0"/>
              <a:buChar char="•"/>
            </a:pPr>
            <a:r>
              <a:rPr lang="uk-UA" sz="2800" b="1" dirty="0" smtClean="0"/>
              <a:t>Улюблений учасник.</a:t>
            </a:r>
            <a:endParaRPr lang="uk-UA" sz="2800" b="1" dirty="0" smtClean="0"/>
          </a:p>
          <a:p>
            <a:pPr>
              <a:buFont typeface="Arial" pitchFamily="34" charset="0"/>
              <a:buChar char="•"/>
            </a:pPr>
            <a:r>
              <a:rPr lang="uk-UA" sz="2800" b="1" dirty="0" smtClean="0"/>
              <a:t>Улюблені пісні.</a:t>
            </a:r>
            <a:endParaRPr lang="ru-RU" sz="2800" b="1" dirty="0" smtClean="0"/>
          </a:p>
          <a:p>
            <a:endParaRPr lang="ru-RU" dirty="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62050"/>
          </a:xfrm>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uk-UA" sz="4400" dirty="0" smtClean="0"/>
              <a:t>Історія створення </a:t>
            </a:r>
            <a:endParaRPr lang="ru-RU" sz="4400" dirty="0"/>
          </a:p>
        </p:txBody>
      </p:sp>
      <p:pic>
        <p:nvPicPr>
          <p:cNvPr id="5" name="Содержимое 4" descr="large_tumblr_mmylzbfoQk1snmuhho2_500.jpg"/>
          <p:cNvPicPr>
            <a:picLocks noGrp="1" noChangeAspect="1"/>
          </p:cNvPicPr>
          <p:nvPr>
            <p:ph idx="1"/>
          </p:nvPr>
        </p:nvPicPr>
        <p:blipFill>
          <a:blip r:embed="rId2" cstate="print"/>
          <a:stretch>
            <a:fillRect/>
          </a:stretch>
        </p:blipFill>
        <p:spPr>
          <a:xfrm>
            <a:off x="4716016" y="1654088"/>
            <a:ext cx="3972419" cy="4943264"/>
          </a:xfrm>
        </p:spPr>
      </p:pic>
      <p:sp>
        <p:nvSpPr>
          <p:cNvPr id="4" name="Текст 3"/>
          <p:cNvSpPr>
            <a:spLocks noGrp="1"/>
          </p:cNvSpPr>
          <p:nvPr>
            <p:ph type="body" sz="half" idx="2"/>
          </p:nvPr>
        </p:nvSpPr>
        <p:spPr>
          <a:xfrm>
            <a:off x="457200" y="1628800"/>
            <a:ext cx="4042792" cy="4968552"/>
          </a:xfrm>
        </p:spPr>
        <p:style>
          <a:lnRef idx="2">
            <a:schemeClr val="accent4"/>
          </a:lnRef>
          <a:fillRef idx="1">
            <a:schemeClr val="lt1"/>
          </a:fillRef>
          <a:effectRef idx="0">
            <a:schemeClr val="accent4"/>
          </a:effectRef>
          <a:fontRef idx="minor">
            <a:schemeClr val="dk1"/>
          </a:fontRef>
        </p:style>
        <p:txBody>
          <a:bodyPr>
            <a:noAutofit/>
          </a:bodyPr>
          <a:lstStyle/>
          <a:p>
            <a:pPr algn="ctr"/>
            <a:r>
              <a:rPr lang="uk-UA" sz="2900" dirty="0" smtClean="0"/>
              <a:t>Історія гурту Red Hot Chilly Peppers починається на початку 1980-х років, коли старшокласники Ентоні Кідіс, Гіллел Словак, Майкл Балзарі і Джек Айронз зібралися разом для виступу. Група взяла назву Red Hot Chili Peppers.</a:t>
            </a:r>
            <a:endParaRPr lang="ru-RU" sz="2900"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62050"/>
          </a:xfrm>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uk-UA" sz="4400" dirty="0" smtClean="0"/>
              <a:t>Учасники групи</a:t>
            </a:r>
            <a:endParaRPr lang="ru-RU" sz="4400" dirty="0"/>
          </a:p>
        </p:txBody>
      </p:sp>
      <p:pic>
        <p:nvPicPr>
          <p:cNvPr id="5" name="Содержимое 4" descr="RHCP.jpg"/>
          <p:cNvPicPr>
            <a:picLocks noGrp="1" noChangeAspect="1"/>
          </p:cNvPicPr>
          <p:nvPr>
            <p:ph idx="1"/>
          </p:nvPr>
        </p:nvPicPr>
        <p:blipFill>
          <a:blip r:embed="rId2" cstate="print"/>
          <a:stretch>
            <a:fillRect/>
          </a:stretch>
        </p:blipFill>
        <p:spPr>
          <a:xfrm>
            <a:off x="467544" y="3284984"/>
            <a:ext cx="8219454" cy="3363962"/>
          </a:xfrm>
        </p:spPr>
      </p:pic>
      <p:sp>
        <p:nvSpPr>
          <p:cNvPr id="4" name="Текст 3"/>
          <p:cNvSpPr>
            <a:spLocks noGrp="1"/>
          </p:cNvSpPr>
          <p:nvPr>
            <p:ph type="body" sz="half" idx="2"/>
          </p:nvPr>
        </p:nvSpPr>
        <p:spPr>
          <a:xfrm>
            <a:off x="457200" y="1556791"/>
            <a:ext cx="8219256" cy="1584177"/>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buFont typeface="Arial" pitchFamily="34" charset="0"/>
              <a:buChar char="•"/>
            </a:pPr>
            <a:r>
              <a:rPr lang="uk-UA" sz="2400" b="1" dirty="0" smtClean="0">
                <a:solidFill>
                  <a:schemeClr val="dk1"/>
                </a:solidFill>
              </a:rPr>
              <a:t>Ентоні Кідіс — вокал.</a:t>
            </a:r>
          </a:p>
          <a:p>
            <a:pPr>
              <a:buFont typeface="Arial" pitchFamily="34" charset="0"/>
              <a:buChar char="•"/>
            </a:pPr>
            <a:r>
              <a:rPr lang="uk-UA" sz="2400" b="1" dirty="0" smtClean="0">
                <a:solidFill>
                  <a:schemeClr val="dk1"/>
                </a:solidFill>
              </a:rPr>
              <a:t>Клінгхоффер Джош  — гітара.</a:t>
            </a:r>
          </a:p>
          <a:p>
            <a:pPr>
              <a:buFont typeface="Arial" pitchFamily="34" charset="0"/>
              <a:buChar char="•"/>
            </a:pPr>
            <a:r>
              <a:rPr lang="uk-UA" sz="2400" b="1" dirty="0" smtClean="0">
                <a:solidFill>
                  <a:schemeClr val="dk1"/>
                </a:solidFill>
              </a:rPr>
              <a:t>Майкл Белзарі — бас-гітара, бек-вокал, труба.</a:t>
            </a:r>
          </a:p>
          <a:p>
            <a:pPr>
              <a:buFont typeface="Arial" pitchFamily="34" charset="0"/>
              <a:buChar char="•"/>
            </a:pPr>
            <a:r>
              <a:rPr lang="uk-UA" sz="2400" b="1" dirty="0" smtClean="0">
                <a:solidFill>
                  <a:schemeClr val="dk1"/>
                </a:solidFill>
              </a:rPr>
              <a:t>Чад Сміт — барабани.</a:t>
            </a:r>
          </a:p>
          <a:p>
            <a:endParaRPr lang="ru-RU"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62050"/>
          </a:xfrm>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uk-UA" sz="4400" dirty="0" smtClean="0"/>
              <a:t>Колишні учасники</a:t>
            </a:r>
            <a:endParaRPr lang="ru-RU" sz="4400" dirty="0"/>
          </a:p>
        </p:txBody>
      </p:sp>
      <p:pic>
        <p:nvPicPr>
          <p:cNvPr id="5" name="Содержимое 4" descr="large_DSC_9938.jpg"/>
          <p:cNvPicPr>
            <a:picLocks noGrp="1" noChangeAspect="1"/>
          </p:cNvPicPr>
          <p:nvPr>
            <p:ph idx="1"/>
          </p:nvPr>
        </p:nvPicPr>
        <p:blipFill>
          <a:blip r:embed="rId2" cstate="print"/>
          <a:stretch>
            <a:fillRect/>
          </a:stretch>
        </p:blipFill>
        <p:spPr>
          <a:xfrm>
            <a:off x="4788024" y="2492896"/>
            <a:ext cx="3891983" cy="2808312"/>
          </a:xfrm>
        </p:spPr>
      </p:pic>
      <p:sp>
        <p:nvSpPr>
          <p:cNvPr id="4" name="Текст 3"/>
          <p:cNvSpPr>
            <a:spLocks noGrp="1"/>
          </p:cNvSpPr>
          <p:nvPr>
            <p:ph type="body" sz="half" idx="2"/>
          </p:nvPr>
        </p:nvSpPr>
        <p:spPr>
          <a:xfrm>
            <a:off x="467544" y="2492896"/>
            <a:ext cx="4114800" cy="2808312"/>
          </a:xfrm>
        </p:spPr>
        <p:style>
          <a:lnRef idx="2">
            <a:schemeClr val="accent4"/>
          </a:lnRef>
          <a:fillRef idx="1">
            <a:schemeClr val="lt1"/>
          </a:fillRef>
          <a:effectRef idx="0">
            <a:schemeClr val="accent4"/>
          </a:effectRef>
          <a:fontRef idx="minor">
            <a:schemeClr val="dk1"/>
          </a:fontRef>
        </p:style>
        <p:txBody>
          <a:bodyPr>
            <a:normAutofit/>
          </a:bodyPr>
          <a:lstStyle/>
          <a:p>
            <a:pPr lvl="0">
              <a:buFont typeface="Arial" pitchFamily="34" charset="0"/>
              <a:buChar char="•"/>
            </a:pPr>
            <a:r>
              <a:rPr lang="uk-UA" sz="2400" dirty="0" smtClean="0">
                <a:solidFill>
                  <a:schemeClr val="dk1"/>
                </a:solidFill>
              </a:rPr>
              <a:t>Фрусчанте Джон — гітара.</a:t>
            </a:r>
          </a:p>
          <a:p>
            <a:pPr lvl="0">
              <a:buFont typeface="Arial" pitchFamily="34" charset="0"/>
              <a:buChar char="•"/>
            </a:pPr>
            <a:r>
              <a:rPr lang="uk-UA" sz="2400" dirty="0" smtClean="0">
                <a:solidFill>
                  <a:schemeClr val="dk1"/>
                </a:solidFill>
              </a:rPr>
              <a:t>Хіллел Словак  — гітара.</a:t>
            </a:r>
          </a:p>
          <a:p>
            <a:pPr lvl="0">
              <a:buFont typeface="Arial" pitchFamily="34" charset="0"/>
              <a:buChar char="•"/>
            </a:pPr>
            <a:r>
              <a:rPr lang="uk-UA" sz="2400" dirty="0" smtClean="0">
                <a:solidFill>
                  <a:schemeClr val="dk1"/>
                </a:solidFill>
              </a:rPr>
              <a:t>Джек Айронз  — барабани.</a:t>
            </a:r>
          </a:p>
          <a:p>
            <a:pPr lvl="0">
              <a:buFont typeface="Arial" pitchFamily="34" charset="0"/>
              <a:buChar char="•"/>
            </a:pPr>
            <a:r>
              <a:rPr lang="uk-UA" sz="2400" dirty="0" smtClean="0">
                <a:solidFill>
                  <a:schemeClr val="dk1"/>
                </a:solidFill>
              </a:rPr>
              <a:t>Джек Шерман  — гітара.</a:t>
            </a:r>
          </a:p>
          <a:p>
            <a:pPr lvl="0">
              <a:buFont typeface="Arial" pitchFamily="34" charset="0"/>
              <a:buChar char="•"/>
            </a:pPr>
            <a:r>
              <a:rPr lang="uk-UA" sz="2400" dirty="0" smtClean="0">
                <a:solidFill>
                  <a:schemeClr val="dk1"/>
                </a:solidFill>
              </a:rPr>
              <a:t>Кліфф Мартінез — барабани.</a:t>
            </a:r>
          </a:p>
          <a:p>
            <a:pPr lvl="0">
              <a:buFont typeface="Arial" pitchFamily="34" charset="0"/>
              <a:buChar char="•"/>
            </a:pPr>
            <a:r>
              <a:rPr lang="uk-UA" sz="2400" dirty="0" smtClean="0">
                <a:solidFill>
                  <a:schemeClr val="dk1"/>
                </a:solidFill>
              </a:rPr>
              <a:t>Дейв Наваро  — гітара.</a:t>
            </a:r>
          </a:p>
          <a:p>
            <a:endParaRPr lang="ru-RU"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62050"/>
          </a:xfrm>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uk-UA" sz="4400" dirty="0" smtClean="0"/>
              <a:t>Альбоми</a:t>
            </a:r>
            <a:endParaRPr lang="ru-RU" sz="4400" dirty="0"/>
          </a:p>
        </p:txBody>
      </p:sp>
      <p:pic>
        <p:nvPicPr>
          <p:cNvPr id="5" name="Содержимое 4" descr="Как-избавиться-от-мух-300x286.png"/>
          <p:cNvPicPr>
            <a:picLocks noGrp="1" noChangeAspect="1"/>
          </p:cNvPicPr>
          <p:nvPr>
            <p:ph idx="1"/>
          </p:nvPr>
        </p:nvPicPr>
        <p:blipFill>
          <a:blip r:embed="rId2" cstate="print"/>
          <a:stretch>
            <a:fillRect/>
          </a:stretch>
        </p:blipFill>
        <p:spPr>
          <a:xfrm>
            <a:off x="4644008" y="2074290"/>
            <a:ext cx="3974103" cy="3788646"/>
          </a:xfrm>
        </p:spPr>
      </p:pic>
      <p:sp>
        <p:nvSpPr>
          <p:cNvPr id="4" name="Текст 3"/>
          <p:cNvSpPr>
            <a:spLocks noGrp="1"/>
          </p:cNvSpPr>
          <p:nvPr>
            <p:ph type="body" sz="half" idx="2"/>
          </p:nvPr>
        </p:nvSpPr>
        <p:spPr>
          <a:xfrm>
            <a:off x="539552" y="1844824"/>
            <a:ext cx="3008313" cy="4691063"/>
          </a:xfrm>
        </p:spPr>
        <p:style>
          <a:lnRef idx="2">
            <a:schemeClr val="accent4"/>
          </a:lnRef>
          <a:fillRef idx="1">
            <a:schemeClr val="lt1"/>
          </a:fillRef>
          <a:effectRef idx="0">
            <a:schemeClr val="accent4"/>
          </a:effectRef>
          <a:fontRef idx="minor">
            <a:schemeClr val="dk1"/>
          </a:fontRef>
        </p:style>
        <p:txBody>
          <a:bodyPr>
            <a:normAutofit lnSpcReduction="10000"/>
          </a:bodyPr>
          <a:lstStyle/>
          <a:p>
            <a:pPr marL="742950" lvl="0" indent="-742950">
              <a:buFont typeface="Arial" pitchFamily="34" charset="0"/>
              <a:buChar char="•"/>
            </a:pPr>
            <a:r>
              <a:rPr lang="en-US" sz="1800" b="1" dirty="0" smtClean="0">
                <a:solidFill>
                  <a:schemeClr val="dk1"/>
                </a:solidFill>
              </a:rPr>
              <a:t>The Red Hot Chili Peppers </a:t>
            </a:r>
            <a:endParaRPr lang="ru-RU" sz="1800" b="1" dirty="0" smtClean="0">
              <a:solidFill>
                <a:schemeClr val="dk1"/>
              </a:solidFill>
            </a:endParaRPr>
          </a:p>
          <a:p>
            <a:pPr marL="742950" lvl="0" indent="-742950">
              <a:buFont typeface="Arial" pitchFamily="34" charset="0"/>
              <a:buChar char="•"/>
            </a:pPr>
            <a:r>
              <a:rPr lang="ru-RU" sz="1800" b="1" dirty="0" smtClean="0">
                <a:solidFill>
                  <a:schemeClr val="dk1"/>
                </a:solidFill>
              </a:rPr>
              <a:t>Freaky Styley </a:t>
            </a:r>
          </a:p>
          <a:p>
            <a:pPr marL="742950" lvl="0" indent="-742950">
              <a:buFont typeface="Arial" pitchFamily="34" charset="0"/>
              <a:buChar char="•"/>
            </a:pPr>
            <a:r>
              <a:rPr lang="en-US" sz="1800" b="1" dirty="0" smtClean="0">
                <a:solidFill>
                  <a:schemeClr val="dk1"/>
                </a:solidFill>
              </a:rPr>
              <a:t>The Uplift Mofo Party Plan </a:t>
            </a:r>
            <a:endParaRPr lang="ru-RU" sz="1800" b="1" dirty="0" smtClean="0">
              <a:solidFill>
                <a:schemeClr val="dk1"/>
              </a:solidFill>
            </a:endParaRPr>
          </a:p>
          <a:p>
            <a:pPr marL="742950" lvl="0" indent="-742950">
              <a:buFont typeface="Arial" pitchFamily="34" charset="0"/>
              <a:buChar char="•"/>
            </a:pPr>
            <a:r>
              <a:rPr lang="ru-RU" sz="1800" b="1" dirty="0" smtClean="0">
                <a:solidFill>
                  <a:schemeClr val="dk1"/>
                </a:solidFill>
              </a:rPr>
              <a:t>Mother's Milk </a:t>
            </a:r>
          </a:p>
          <a:p>
            <a:pPr marL="742950" lvl="0" indent="-742950">
              <a:buFont typeface="Arial" pitchFamily="34" charset="0"/>
              <a:buChar char="•"/>
            </a:pPr>
            <a:r>
              <a:rPr lang="en-US" sz="1800" b="1" dirty="0" smtClean="0">
                <a:solidFill>
                  <a:schemeClr val="dk1"/>
                </a:solidFill>
              </a:rPr>
              <a:t>Blood Sugar Sex Magik</a:t>
            </a:r>
            <a:endParaRPr lang="ru-RU" sz="1800" b="1" dirty="0" smtClean="0">
              <a:solidFill>
                <a:schemeClr val="dk1"/>
              </a:solidFill>
            </a:endParaRPr>
          </a:p>
          <a:p>
            <a:pPr marL="742950" lvl="0" indent="-742950">
              <a:buFont typeface="Arial" pitchFamily="34" charset="0"/>
              <a:buChar char="•"/>
            </a:pPr>
            <a:r>
              <a:rPr lang="ru-RU" sz="1800" b="1" dirty="0" smtClean="0">
                <a:solidFill>
                  <a:schemeClr val="dk1"/>
                </a:solidFill>
              </a:rPr>
              <a:t>What Hits</a:t>
            </a:r>
          </a:p>
          <a:p>
            <a:pPr marL="742950" lvl="0" indent="-742950">
              <a:buFont typeface="Arial" pitchFamily="34" charset="0"/>
              <a:buChar char="•"/>
            </a:pPr>
            <a:r>
              <a:rPr lang="ru-RU" sz="1800" b="1" dirty="0" smtClean="0">
                <a:solidFill>
                  <a:schemeClr val="dk1"/>
                </a:solidFill>
              </a:rPr>
              <a:t>Out In L.A </a:t>
            </a:r>
          </a:p>
          <a:p>
            <a:pPr marL="742950" lvl="0" indent="-742950">
              <a:buFont typeface="Arial" pitchFamily="34" charset="0"/>
              <a:buChar char="•"/>
            </a:pPr>
            <a:r>
              <a:rPr lang="ru-RU" sz="1800" b="1" dirty="0" smtClean="0">
                <a:solidFill>
                  <a:schemeClr val="dk1"/>
                </a:solidFill>
              </a:rPr>
              <a:t>One Hot Minute </a:t>
            </a:r>
          </a:p>
          <a:p>
            <a:pPr marL="742950" lvl="0" indent="-742950">
              <a:buFont typeface="Arial" pitchFamily="34" charset="0"/>
              <a:buChar char="•"/>
            </a:pPr>
            <a:r>
              <a:rPr lang="ru-RU" sz="1800" b="1" dirty="0" smtClean="0">
                <a:solidFill>
                  <a:schemeClr val="dk1"/>
                </a:solidFill>
              </a:rPr>
              <a:t>Californication </a:t>
            </a:r>
          </a:p>
          <a:p>
            <a:pPr marL="742950" lvl="0" indent="-742950">
              <a:buFont typeface="Arial" pitchFamily="34" charset="0"/>
              <a:buChar char="•"/>
            </a:pPr>
            <a:r>
              <a:rPr lang="ru-RU" sz="1800" b="1" dirty="0" smtClean="0">
                <a:solidFill>
                  <a:schemeClr val="dk1"/>
                </a:solidFill>
              </a:rPr>
              <a:t>By the Way </a:t>
            </a:r>
          </a:p>
          <a:p>
            <a:pPr marL="742950" lvl="0" indent="-742950">
              <a:buFont typeface="Arial" pitchFamily="34" charset="0"/>
              <a:buChar char="•"/>
            </a:pPr>
            <a:r>
              <a:rPr lang="ru-RU" sz="1800" b="1" dirty="0" smtClean="0">
                <a:solidFill>
                  <a:schemeClr val="dk1"/>
                </a:solidFill>
              </a:rPr>
              <a:t>Stadium Arcadium </a:t>
            </a:r>
          </a:p>
          <a:p>
            <a:pPr marL="742950" lvl="0" indent="-742950">
              <a:buFont typeface="Arial" pitchFamily="34" charset="0"/>
              <a:buChar char="•"/>
            </a:pPr>
            <a:r>
              <a:rPr lang="ru-RU" sz="1800" b="1" dirty="0" smtClean="0">
                <a:solidFill>
                  <a:schemeClr val="dk1"/>
                </a:solidFill>
              </a:rPr>
              <a:t>I'm With You </a:t>
            </a:r>
          </a:p>
          <a:p>
            <a:endParaRPr lang="ru-RU" dirty="0"/>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62050"/>
          </a:xfrm>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uk-UA" sz="4400" dirty="0" smtClean="0"/>
              <a:t>Запис альбомів</a:t>
            </a:r>
            <a:endParaRPr lang="ru-RU" sz="4400" dirty="0"/>
          </a:p>
        </p:txBody>
      </p:sp>
      <p:pic>
        <p:nvPicPr>
          <p:cNvPr id="6" name="Содержимое 5" descr="1308854343_1306412323_red-hot-chili-peppers-the_5204.jpg"/>
          <p:cNvPicPr>
            <a:picLocks noGrp="1" noChangeAspect="1"/>
          </p:cNvPicPr>
          <p:nvPr>
            <p:ph idx="1"/>
          </p:nvPr>
        </p:nvPicPr>
        <p:blipFill>
          <a:blip r:embed="rId2" cstate="print"/>
          <a:stretch>
            <a:fillRect/>
          </a:stretch>
        </p:blipFill>
        <p:spPr>
          <a:xfrm>
            <a:off x="4139952" y="2276872"/>
            <a:ext cx="4536504" cy="3600400"/>
          </a:xfrm>
        </p:spPr>
      </p:pic>
      <p:sp>
        <p:nvSpPr>
          <p:cNvPr id="4" name="Текст 3"/>
          <p:cNvSpPr>
            <a:spLocks noGrp="1"/>
          </p:cNvSpPr>
          <p:nvPr>
            <p:ph type="body" sz="half" idx="2"/>
          </p:nvPr>
        </p:nvSpPr>
        <p:spPr>
          <a:xfrm>
            <a:off x="467544" y="1695748"/>
            <a:ext cx="3538736" cy="4901604"/>
          </a:xfrm>
        </p:spPr>
        <p:style>
          <a:lnRef idx="2">
            <a:schemeClr val="accent4"/>
          </a:lnRef>
          <a:fillRef idx="1">
            <a:schemeClr val="lt1"/>
          </a:fillRef>
          <a:effectRef idx="0">
            <a:schemeClr val="accent4"/>
          </a:effectRef>
          <a:fontRef idx="minor">
            <a:schemeClr val="dk1"/>
          </a:fontRef>
        </p:style>
        <p:txBody>
          <a:bodyPr anchor="t">
            <a:noAutofit/>
          </a:bodyPr>
          <a:lstStyle/>
          <a:p>
            <a:pPr>
              <a:buFont typeface="Arial" pitchFamily="34" charset="0"/>
              <a:buChar char="•"/>
            </a:pPr>
            <a:r>
              <a:rPr lang="uk-UA" sz="1800" dirty="0" smtClean="0"/>
              <a:t>Їх дебютний однойменний альбом, The Red Hot Chili Peppers вийшов 10 серпня 1984. Зрештою альбом був проданий тиражем в 300 000 копій.</a:t>
            </a:r>
          </a:p>
          <a:p>
            <a:pPr>
              <a:buFont typeface="Arial" pitchFamily="34" charset="0"/>
              <a:buChar char="•"/>
            </a:pPr>
            <a:r>
              <a:rPr lang="uk-UA" sz="1800" dirty="0" smtClean="0"/>
              <a:t>Учасники групи частенько вживали героїн під час запису альбому, що дуже вплинуло на тексти і звучання альбому. Freaky Styley, що вийшов 16 серпня 1985 також досяг невеликого успіху, з тріском проваливши шанси потрапити до будь-якого чарту. Подальший тур також виявився провальним. Незважаючи на всі невдачі, групі подобався Freaky Styley.</a:t>
            </a:r>
          </a:p>
          <a:p>
            <a:pPr>
              <a:buFont typeface="Arial" pitchFamily="34" charset="0"/>
              <a:buChar char="•"/>
            </a:pPr>
            <a:endParaRPr lang="uk-UA" sz="1800" dirty="0" smtClean="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62050"/>
          </a:xfrm>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uk-UA" sz="4400" dirty="0" smtClean="0"/>
              <a:t>Продовження</a:t>
            </a:r>
            <a:endParaRPr lang="ru-RU" sz="4400" dirty="0"/>
          </a:p>
        </p:txBody>
      </p:sp>
      <p:sp>
        <p:nvSpPr>
          <p:cNvPr id="4" name="Текст 3"/>
          <p:cNvSpPr>
            <a:spLocks noGrp="1"/>
          </p:cNvSpPr>
          <p:nvPr>
            <p:ph type="body" sz="half" idx="2"/>
          </p:nvPr>
        </p:nvSpPr>
        <p:spPr>
          <a:xfrm>
            <a:off x="467544" y="1844824"/>
            <a:ext cx="4464496" cy="4752528"/>
          </a:xfrm>
        </p:spPr>
        <p:style>
          <a:lnRef idx="2">
            <a:schemeClr val="accent4"/>
          </a:lnRef>
          <a:fillRef idx="1">
            <a:schemeClr val="lt1"/>
          </a:fillRef>
          <a:effectRef idx="0">
            <a:schemeClr val="accent4"/>
          </a:effectRef>
          <a:fontRef idx="minor">
            <a:schemeClr val="dk1"/>
          </a:fontRef>
        </p:style>
        <p:txBody>
          <a:bodyPr>
            <a:normAutofit/>
          </a:bodyPr>
          <a:lstStyle/>
          <a:p>
            <a:pPr>
              <a:buFont typeface="Arial" pitchFamily="34" charset="0"/>
              <a:buChar char="•"/>
            </a:pPr>
            <a:r>
              <a:rPr lang="uk-UA" sz="1800" dirty="0" smtClean="0"/>
              <a:t>Весною 1986 року група вирішила почати роботу над своїм наступним альбомом. EMI дали їм бюджет в п'ять тисяч доларів для запису демо і група вибрала як продюсера Кіта Левіна, тому що він поділяв інтереси групи щодо наркотиків. Кит і Словак вирішили пустити дві тисячі доларів на героїн і кокаїн. </a:t>
            </a:r>
          </a:p>
          <a:p>
            <a:pPr>
              <a:buFont typeface="Arial" pitchFamily="34" charset="0"/>
              <a:buChar char="•"/>
            </a:pPr>
            <a:r>
              <a:rPr lang="en-US" sz="1800" dirty="0" smtClean="0"/>
              <a:t>Chili Peppers </a:t>
            </a:r>
            <a:r>
              <a:rPr lang="uk-UA" sz="1800" dirty="0" smtClean="0"/>
              <a:t>хотіли найняти Ріка Рубіна в якості продюсера, але він відмовився. Зрештою група найняла Майкла Бенхонра. Альбом був записаний в підвалі </a:t>
            </a:r>
            <a:r>
              <a:rPr lang="en-US" sz="1800" dirty="0" smtClean="0"/>
              <a:t>Capitol Records Building. </a:t>
            </a:r>
            <a:r>
              <a:rPr lang="uk-UA" sz="1800" dirty="0" smtClean="0"/>
              <a:t>29 вересня 1987 вийшов новий альбом </a:t>
            </a:r>
            <a:r>
              <a:rPr lang="en-US" sz="1800" dirty="0" smtClean="0"/>
              <a:t>The Uplift Mofo Party Plan, </a:t>
            </a:r>
            <a:r>
              <a:rPr lang="uk-UA" sz="1800" dirty="0" smtClean="0"/>
              <a:t>який став першим альбомом групи, що з'явився в чарті.</a:t>
            </a:r>
          </a:p>
          <a:p>
            <a:endParaRPr lang="ru-RU" dirty="0"/>
          </a:p>
        </p:txBody>
      </p:sp>
      <p:pic>
        <p:nvPicPr>
          <p:cNvPr id="7" name="Содержимое 6" descr="red-hot-chilli-peppers-orlando1.jpg"/>
          <p:cNvPicPr>
            <a:picLocks noGrp="1" noChangeAspect="1"/>
          </p:cNvPicPr>
          <p:nvPr>
            <p:ph idx="1"/>
          </p:nvPr>
        </p:nvPicPr>
        <p:blipFill>
          <a:blip r:embed="rId2" cstate="print"/>
          <a:stretch>
            <a:fillRect/>
          </a:stretch>
        </p:blipFill>
        <p:spPr>
          <a:xfrm>
            <a:off x="5076056" y="2348880"/>
            <a:ext cx="3636912" cy="3528392"/>
          </a:xfrm>
        </p:spPr>
      </p:pic>
    </p:spTree>
  </p:cSld>
  <p:clrMapOvr>
    <a:masterClrMapping/>
  </p:clrMapOvr>
  <p:transition advTm="3261">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62050"/>
          </a:xfrm>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uk-UA" sz="4400" b="1" dirty="0" smtClean="0"/>
              <a:t>Продовження</a:t>
            </a:r>
            <a:endParaRPr lang="ru-RU" sz="4400" b="1" dirty="0"/>
          </a:p>
        </p:txBody>
      </p:sp>
      <p:sp>
        <p:nvSpPr>
          <p:cNvPr id="5" name="Текст 4"/>
          <p:cNvSpPr>
            <a:spLocks noGrp="1"/>
          </p:cNvSpPr>
          <p:nvPr>
            <p:ph type="body" sz="half" idx="2"/>
          </p:nvPr>
        </p:nvSpPr>
        <p:spPr>
          <a:xfrm>
            <a:off x="467544" y="1772816"/>
            <a:ext cx="5112568" cy="4691063"/>
          </a:xfrm>
        </p:spPr>
        <p:style>
          <a:lnRef idx="2">
            <a:schemeClr val="accent4"/>
          </a:lnRef>
          <a:fillRef idx="1">
            <a:schemeClr val="lt1"/>
          </a:fillRef>
          <a:effectRef idx="0">
            <a:schemeClr val="accent4"/>
          </a:effectRef>
          <a:fontRef idx="minor">
            <a:schemeClr val="dk1"/>
          </a:fontRef>
        </p:style>
        <p:txBody>
          <a:bodyPr>
            <a:normAutofit lnSpcReduction="10000"/>
          </a:bodyPr>
          <a:lstStyle/>
          <a:p>
            <a:pPr>
              <a:buFont typeface="Arial" pitchFamily="34" charset="0"/>
              <a:buChar char="•"/>
            </a:pPr>
            <a:r>
              <a:rPr lang="uk-UA" sz="1800" dirty="0" smtClean="0"/>
              <a:t>24 вересня 1991 </a:t>
            </a:r>
            <a:r>
              <a:rPr lang="uk-UA" sz="1800" dirty="0" smtClean="0"/>
              <a:t>Blood Sugar Sex Magik був </a:t>
            </a:r>
            <a:r>
              <a:rPr lang="uk-UA" sz="1800" dirty="0" smtClean="0"/>
              <a:t>пущений в продаж. </a:t>
            </a:r>
            <a:r>
              <a:rPr lang="uk-UA" sz="1800" dirty="0" smtClean="0"/>
              <a:t>"Give It Away" була </a:t>
            </a:r>
            <a:r>
              <a:rPr lang="uk-UA" sz="1800" dirty="0" smtClean="0"/>
              <a:t>першим синглом, яка стала зрештою найпопулярнішою піснею групи. У 1992 музиканти отримали за неї Греммі за «Кращий хард кор виступ з вокалом» і вона стала першою піснею, яка потрапила в </a:t>
            </a:r>
            <a:r>
              <a:rPr lang="uk-UA" sz="1800" dirty="0" smtClean="0"/>
              <a:t>Modern Rock чарт</a:t>
            </a:r>
            <a:r>
              <a:rPr lang="uk-UA" sz="1800" dirty="0" smtClean="0"/>
              <a:t>.</a:t>
            </a:r>
          </a:p>
          <a:p>
            <a:pPr>
              <a:buFont typeface="Arial" pitchFamily="34" charset="0"/>
              <a:buChar char="•"/>
            </a:pPr>
            <a:r>
              <a:rPr lang="uk-UA" sz="1800" dirty="0" smtClean="0"/>
              <a:t>Єдиний альбом, записаний групою разом з Наварро, One Hot Minute вийшов 12 вересня 1995 після безлічі відмін і невдач.</a:t>
            </a:r>
          </a:p>
          <a:p>
            <a:pPr>
              <a:buFont typeface="Arial" pitchFamily="34" charset="0"/>
              <a:buChar char="•"/>
            </a:pPr>
            <a:r>
              <a:rPr lang="uk-UA" sz="1800" dirty="0" smtClean="0"/>
              <a:t>8 </a:t>
            </a:r>
            <a:r>
              <a:rPr lang="uk-UA" sz="1800" dirty="0" smtClean="0"/>
              <a:t>липня 1999, після року роботи і ретельних репетицій, Californication вийшов, як 7 альбом групи. Він був проданий тиражем в 15 мільйонів копій і став найвдалішим альбомом групи на сьогоднішній день. В альбомі три головних рок хіта, "Scar Tissue", "Otherside" і "Californication". Californication отримав похвали у критиків і величезний успіх по всьому світу.</a:t>
            </a:r>
          </a:p>
          <a:p>
            <a:endParaRPr lang="ru-RU" dirty="0"/>
          </a:p>
        </p:txBody>
      </p:sp>
      <p:pic>
        <p:nvPicPr>
          <p:cNvPr id="9" name="Содержимое 8" descr="Red-Hot-Chili-Peppers-red-hot-chili-peppers-31202556-600-900.jpg"/>
          <p:cNvPicPr>
            <a:picLocks noGrp="1" noChangeAspect="1"/>
          </p:cNvPicPr>
          <p:nvPr>
            <p:ph idx="1"/>
          </p:nvPr>
        </p:nvPicPr>
        <p:blipFill>
          <a:blip r:embed="rId2" cstate="print"/>
          <a:stretch>
            <a:fillRect/>
          </a:stretch>
        </p:blipFill>
        <p:spPr>
          <a:xfrm>
            <a:off x="5724129" y="1772816"/>
            <a:ext cx="2952328" cy="4680520"/>
          </a:xfr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770</Words>
  <Application>Microsoft Office PowerPoint</Application>
  <PresentationFormat>Экран (4:3)</PresentationFormat>
  <Paragraphs>72</Paragraphs>
  <Slides>15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Red Hot Chilly Peppers</vt:lpstr>
      <vt:lpstr>Зміст</vt:lpstr>
      <vt:lpstr>Історія створення </vt:lpstr>
      <vt:lpstr>Учасники групи</vt:lpstr>
      <vt:lpstr>Колишні учасники</vt:lpstr>
      <vt:lpstr>Альбоми</vt:lpstr>
      <vt:lpstr>Запис альбомів</vt:lpstr>
      <vt:lpstr>Продовження</vt:lpstr>
      <vt:lpstr>Продовження</vt:lpstr>
      <vt:lpstr>Продовження</vt:lpstr>
      <vt:lpstr>Маловідомі факти</vt:lpstr>
      <vt:lpstr>Улюблений учасник</vt:lpstr>
      <vt:lpstr>Улюблені пісні</vt:lpstr>
      <vt:lpstr>Висновок</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Hot Chilly Peppers</dc:title>
  <dc:creator>User</dc:creator>
  <cp:lastModifiedBy>notebook</cp:lastModifiedBy>
  <cp:revision>58</cp:revision>
  <dcterms:created xsi:type="dcterms:W3CDTF">2014-01-20T12:58:33Z</dcterms:created>
  <dcterms:modified xsi:type="dcterms:W3CDTF">2014-03-05T21:55:00Z</dcterms:modified>
</cp:coreProperties>
</file>