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938043-A67E-47D1-923C-3DA8DD689AA0}" type="datetimeFigureOut">
              <a:rPr lang="ru-RU" smtClean="0"/>
              <a:t>10.03.2014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C2E88A-B250-48F8-9D73-D13E5425334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938043-A67E-47D1-923C-3DA8DD689AA0}" type="datetimeFigureOut">
              <a:rPr lang="ru-RU" smtClean="0"/>
              <a:t>10.03.2014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C2E88A-B250-48F8-9D73-D13E5425334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938043-A67E-47D1-923C-3DA8DD689AA0}" type="datetimeFigureOut">
              <a:rPr lang="ru-RU" smtClean="0"/>
              <a:t>10.03.2014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C2E88A-B250-48F8-9D73-D13E5425334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938043-A67E-47D1-923C-3DA8DD689AA0}" type="datetimeFigureOut">
              <a:rPr lang="ru-RU" smtClean="0"/>
              <a:t>10.03.2014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C2E88A-B250-48F8-9D73-D13E5425334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938043-A67E-47D1-923C-3DA8DD689AA0}" type="datetimeFigureOut">
              <a:rPr lang="ru-RU" smtClean="0"/>
              <a:t>10.03.2014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C2E88A-B250-48F8-9D73-D13E5425334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938043-A67E-47D1-923C-3DA8DD689AA0}" type="datetimeFigureOut">
              <a:rPr lang="ru-RU" smtClean="0"/>
              <a:t>10.03.2014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C2E88A-B250-48F8-9D73-D13E5425334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938043-A67E-47D1-923C-3DA8DD689AA0}" type="datetimeFigureOut">
              <a:rPr lang="ru-RU" smtClean="0"/>
              <a:t>10.03.2014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C2E88A-B250-48F8-9D73-D13E5425334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938043-A67E-47D1-923C-3DA8DD689AA0}" type="datetimeFigureOut">
              <a:rPr lang="ru-RU" smtClean="0"/>
              <a:t>10.03.2014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C2E88A-B250-48F8-9D73-D13E5425334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938043-A67E-47D1-923C-3DA8DD689AA0}" type="datetimeFigureOut">
              <a:rPr lang="ru-RU" smtClean="0"/>
              <a:t>10.03.2014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C2E88A-B250-48F8-9D73-D13E5425334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938043-A67E-47D1-923C-3DA8DD689AA0}" type="datetimeFigureOut">
              <a:rPr lang="ru-RU" smtClean="0"/>
              <a:t>10.03.2014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C2E88A-B250-48F8-9D73-D13E5425334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938043-A67E-47D1-923C-3DA8DD689AA0}" type="datetimeFigureOut">
              <a:rPr lang="ru-RU" smtClean="0"/>
              <a:t>10.03.2014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C2E88A-B250-48F8-9D73-D13E5425334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C938043-A67E-47D1-923C-3DA8DD689AA0}" type="datetimeFigureOut">
              <a:rPr lang="ru-RU" smtClean="0"/>
              <a:t>10.03.2014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0C2E88A-B250-48F8-9D73-D13E5425334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60648"/>
            <a:ext cx="7560840" cy="2088232"/>
          </a:xfrm>
        </p:spPr>
        <p:txBody>
          <a:bodyPr>
            <a:normAutofit/>
          </a:bodyPr>
          <a:lstStyle/>
          <a:p>
            <a:pPr algn="ctr"/>
            <a:r>
              <a:rPr lang="uk-UA" sz="6000" dirty="0" smtClean="0"/>
              <a:t>Електромагніти та їх застосування</a:t>
            </a:r>
            <a:endParaRPr lang="ru-RU" sz="6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416" y="2276872"/>
            <a:ext cx="5256584" cy="3375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964870"/>
            <a:ext cx="38100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54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ердце 1"/>
          <p:cNvSpPr/>
          <p:nvPr/>
        </p:nvSpPr>
        <p:spPr>
          <a:xfrm>
            <a:off x="1475656" y="251520"/>
            <a:ext cx="7128792" cy="5877272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 b="1" dirty="0" smtClean="0">
              <a:solidFill>
                <a:srgbClr val="002060"/>
              </a:solidFill>
            </a:endParaRPr>
          </a:p>
          <a:p>
            <a:pPr algn="ctr"/>
            <a:endParaRPr lang="uk-UA" sz="2800" b="1" dirty="0">
              <a:solidFill>
                <a:srgbClr val="002060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Презентацію підготувала:</a:t>
            </a:r>
          </a:p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Кулібаба</a:t>
            </a:r>
            <a:r>
              <a:rPr lang="uk-UA" sz="2800" b="1" dirty="0" smtClean="0">
                <a:solidFill>
                  <a:srgbClr val="002060"/>
                </a:solidFill>
              </a:rPr>
              <a:t> Ганна</a:t>
            </a:r>
          </a:p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учениця 9-В класу </a:t>
            </a:r>
          </a:p>
          <a:p>
            <a:pPr algn="ctr"/>
            <a:endParaRPr lang="uk-UA" sz="2800" b="1" dirty="0">
              <a:solidFill>
                <a:srgbClr val="002060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Дякую за увагу! </a:t>
            </a:r>
            <a:endParaRPr lang="uk-UA" sz="40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46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0"/>
            <a:ext cx="77768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 smtClean="0">
                <a:solidFill>
                  <a:schemeClr val="accent3">
                    <a:lumMod val="75000"/>
                  </a:schemeClr>
                </a:solidFill>
                <a:latin typeface="Gabriola" pitchFamily="82" charset="0"/>
              </a:rPr>
              <a:t>Джерело магнітного поля</a:t>
            </a:r>
            <a:endParaRPr lang="ru-RU" sz="6600" b="1" dirty="0">
              <a:solidFill>
                <a:schemeClr val="accent3">
                  <a:lumMod val="75000"/>
                </a:schemeClr>
              </a:solidFill>
              <a:latin typeface="Gabriola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806" y="1149192"/>
            <a:ext cx="5492499" cy="4472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1291" y="5680894"/>
            <a:ext cx="86659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Магнітне поле створює електричний струм 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735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15" y="2060848"/>
            <a:ext cx="8034681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116632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Магнітне поле прямого провідника зі струмом</a:t>
            </a:r>
            <a:endParaRPr lang="ru-RU" sz="32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842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14" y="0"/>
            <a:ext cx="812068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625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188640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dirty="0" smtClean="0">
                <a:solidFill>
                  <a:schemeClr val="accent4">
                    <a:lumMod val="75000"/>
                  </a:schemeClr>
                </a:solidFill>
              </a:rPr>
              <a:t>Соленоїд</a:t>
            </a:r>
            <a:endParaRPr lang="ru-RU" sz="72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23604"/>
            <a:ext cx="6143810" cy="502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815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5994" y="249348"/>
            <a:ext cx="80297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dirty="0" smtClean="0">
                <a:solidFill>
                  <a:srgbClr val="7030A0"/>
                </a:solidFill>
              </a:rPr>
              <a:t>Розташування магнітного поля соленоїда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44724"/>
            <a:ext cx="7632848" cy="572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683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816762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654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1644455"/>
            <a:ext cx="6490320" cy="423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188640"/>
            <a:ext cx="59766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Електромагніт</a:t>
            </a:r>
            <a:endParaRPr lang="ru-RU" sz="6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187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04129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solidFill>
                  <a:schemeClr val="accent2">
                    <a:lumMod val="75000"/>
                  </a:schemeClr>
                </a:solidFill>
              </a:rPr>
              <a:t>Застосування електромагніту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812" y="1047750"/>
            <a:ext cx="4155638" cy="2597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62242"/>
            <a:ext cx="3630488" cy="315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418" y="3789040"/>
            <a:ext cx="4206031" cy="295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005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66</TotalTime>
  <Words>38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Електромагніти та їх застосування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Електромагніти та їх застосування</dc:title>
  <dc:creator>admin</dc:creator>
  <cp:lastModifiedBy>admin</cp:lastModifiedBy>
  <cp:revision>7</cp:revision>
  <dcterms:created xsi:type="dcterms:W3CDTF">2014-03-10T15:39:22Z</dcterms:created>
  <dcterms:modified xsi:type="dcterms:W3CDTF">2014-03-10T16:45:31Z</dcterms:modified>
</cp:coreProperties>
</file>