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4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33565-101B-4252-9867-E6390BDBA9DF}" type="datetimeFigureOut">
              <a:rPr lang="uk-UA" smtClean="0"/>
              <a:pPr/>
              <a:t>04.02.2014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23A57-F01E-4F1A-8F3B-B2B5FD09DF85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astasiya\Downloads\Rap\Sch&#246;ner%20fremder%20Mann%20(online-video-cutter.com).mp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astasiya\Downloads\Rap\Kay%20One%20-%20Warum%20(VideoClip)%20(online-video-cutter.com).avi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Anastasiya\Downloads\Rap\Bushido%20-%20Alles%20wird%20gut%20(online-video-cutter.com).mp4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66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Deutschrap</a:t>
            </a:r>
            <a:endParaRPr lang="uk-UA" sz="66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39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o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der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39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Deutscher</a:t>
            </a:r>
            <a:r>
              <a:rPr lang="uk-UA" sz="3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Hip-Hop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;</a:t>
            </a:r>
          </a:p>
          <a:p>
            <a:r>
              <a:rPr lang="en-US" sz="39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ktivisierte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sich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in 1980-er;</a:t>
            </a:r>
          </a:p>
          <a:p>
            <a:r>
              <a:rPr lang="en-US" sz="3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m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an 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rappt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nicht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immer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in 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deutscher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Sprache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;</a:t>
            </a:r>
          </a:p>
          <a:p>
            <a:r>
              <a:rPr lang="uk-UA" sz="39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erfolgreiche</a:t>
            </a:r>
            <a:r>
              <a:rPr lang="uk-UA" sz="39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sz="39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Rapper</a:t>
            </a:r>
            <a:r>
              <a:rPr lang="en-US" sz="3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:</a:t>
            </a: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ü"/>
            </a:pP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Fantastische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Vier</a:t>
            </a:r>
            <a:endParaRPr lang="en-US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  <a:p>
            <a:pPr>
              <a:buFont typeface="Wingdings" pitchFamily="2" charset="2"/>
              <a:buChar char="ü"/>
            </a:pP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Bushido</a:t>
            </a:r>
          </a:p>
          <a:p>
            <a:pPr>
              <a:buFont typeface="Wingdings" pitchFamily="2" charset="2"/>
              <a:buChar char="ü"/>
            </a:pPr>
            <a:r>
              <a:rPr lang="en-US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Prinz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Pi</a:t>
            </a:r>
          </a:p>
          <a:p>
            <a:pPr>
              <a:buFont typeface="Wingdings" pitchFamily="2" charset="2"/>
              <a:buChar char="ü"/>
            </a:pP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Peter Fox…	</a:t>
            </a:r>
            <a:endParaRPr lang="uk-UA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858312" cy="1143000"/>
          </a:xfrm>
        </p:spPr>
        <p:txBody>
          <a:bodyPr>
            <a:noAutofit/>
          </a:bodyPr>
          <a:lstStyle/>
          <a:p>
            <a:r>
              <a:rPr lang="de-DE" sz="4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Schöner fremder Mann (Schlager)</a:t>
            </a:r>
            <a:endParaRPr lang="uk-UA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Schöner fremder Mann (online-video-cutter.com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57224" y="1416129"/>
            <a:ext cx="7500958" cy="5441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Warum (Rap)</a:t>
            </a:r>
            <a:endParaRPr lang="uk-UA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6" name="Kay One - Warum (VideoClip) (online-video-cutter.com)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rcRect t="8497"/>
          <a:stretch>
            <a:fillRect/>
          </a:stretch>
        </p:blipFill>
        <p:spPr>
          <a:xfrm>
            <a:off x="642910" y="1416131"/>
            <a:ext cx="7929618" cy="544186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Gangsta</a:t>
            </a:r>
            <a:r>
              <a:rPr lang="de-DE" sz="54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-Rap in Deutschland</a:t>
            </a:r>
            <a:endParaRPr lang="uk-UA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Sub-Genre </a:t>
            </a:r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des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deutschen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Hip-Hop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s;</a:t>
            </a:r>
          </a:p>
          <a:p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hat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seine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Wurzeln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in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den</a:t>
            </a: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1990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-</a:t>
            </a:r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er</a:t>
            </a:r>
            <a:r>
              <a:rPr lang="uk-UA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uk-UA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Jahren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;</a:t>
            </a:r>
          </a:p>
          <a:p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 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charakteristisch sind 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Melodien, die melancholisch, düster oder bedrohlich 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wirken;</a:t>
            </a:r>
          </a:p>
          <a:p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oft 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kommen Piano, Streicher oder </a:t>
            </a:r>
            <a:r>
              <a:rPr lang="de-DE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Chorgesang.</a:t>
            </a: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i="1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Bushido</a:t>
            </a:r>
            <a:r>
              <a:rPr lang="de-DE" sz="48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– Alles wird gut</a:t>
            </a:r>
            <a:endParaRPr lang="uk-UA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Bushido - Alles wird gut (online-video-cutter.com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85786" y="1428736"/>
            <a:ext cx="7643834" cy="5429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800" b="1" i="1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Rappersprache</a:t>
            </a:r>
            <a:endParaRPr lang="de-DE" sz="48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Spitten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- Sprechen, Rappen, Schnell Singen</a:t>
            </a:r>
          </a:p>
          <a:p>
            <a:r>
              <a:rPr lang="de-DE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Battlen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- Sich gegenseitig mit Reimen beleidigen</a:t>
            </a:r>
          </a:p>
          <a:p>
            <a:r>
              <a:rPr lang="de-DE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Beef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- Streit, Ärger</a:t>
            </a:r>
          </a:p>
          <a:p>
            <a:r>
              <a:rPr lang="de-DE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Punchen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- Hart Rappen</a:t>
            </a:r>
          </a:p>
          <a:p>
            <a:r>
              <a:rPr lang="de-DE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Boxen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- Wörtliche Kinnhaken für den Gegner</a:t>
            </a:r>
          </a:p>
          <a:p>
            <a:r>
              <a:rPr lang="de-DE" b="1" i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Rhymen</a:t>
            </a:r>
            <a:r>
              <a:rPr lang="de-DE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- Reimen</a:t>
            </a:r>
          </a:p>
          <a:p>
            <a:pPr>
              <a:buNone/>
            </a:pPr>
            <a:endParaRPr lang="uk-UA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6000" b="1" i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Hören oder nicht?</a:t>
            </a:r>
            <a:endParaRPr lang="uk-UA" sz="60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4" name="Содержимое 3" descr="keep-calm-and-like-rap-3.png"/>
          <p:cNvPicPr>
            <a:picLocks noGrp="1" noChangeAspect="1"/>
          </p:cNvPicPr>
          <p:nvPr>
            <p:ph idx="1"/>
          </p:nvPr>
        </p:nvPicPr>
        <p:blipFill>
          <a:blip r:embed="rId2"/>
          <a:srcRect l="9760" r="10183"/>
          <a:stretch>
            <a:fillRect/>
          </a:stretch>
        </p:blipFill>
        <p:spPr>
          <a:xfrm>
            <a:off x="5572132" y="1643050"/>
            <a:ext cx="3357586" cy="4892933"/>
          </a:xfrm>
        </p:spPr>
      </p:pic>
      <p:sp>
        <p:nvSpPr>
          <p:cNvPr id="5" name="TextBox 4"/>
          <p:cNvSpPr txBox="1"/>
          <p:nvPr/>
        </p:nvSpPr>
        <p:spPr>
          <a:xfrm>
            <a:off x="428596" y="2000240"/>
            <a:ext cx="5072098" cy="317009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de-DE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Gründe, um Rap zu hören:</a:t>
            </a:r>
          </a:p>
          <a:p>
            <a:pPr>
              <a:buFont typeface="Arial" pitchFamily="34" charset="0"/>
              <a:buChar char="•"/>
            </a:pPr>
            <a:r>
              <a:rPr lang="de-DE" sz="3200" b="1" i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de-DE" sz="3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Agressionen</a:t>
            </a:r>
            <a:r>
              <a:rPr lang="de-DE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abbauen;</a:t>
            </a:r>
          </a:p>
          <a:p>
            <a:pPr>
              <a:buFont typeface="Arial" pitchFamily="34" charset="0"/>
              <a:buChar char="•"/>
            </a:pPr>
            <a:r>
              <a:rPr lang="de-DE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Texte genießen;</a:t>
            </a:r>
          </a:p>
          <a:p>
            <a:pPr>
              <a:buFont typeface="Arial" pitchFamily="34" charset="0"/>
              <a:buChar char="•"/>
            </a:pPr>
            <a:r>
              <a:rPr lang="de-DE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 Besondere </a:t>
            </a:r>
            <a:r>
              <a:rPr lang="de-DE" sz="32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Rapkultur</a:t>
            </a:r>
            <a:r>
              <a:rPr lang="de-DE" sz="32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</a:rPr>
              <a:t>: Graffiti und Breakdance. </a:t>
            </a:r>
            <a:endParaRPr lang="uk-UA" sz="3200" b="1" i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94</Words>
  <Application>Microsoft Office PowerPoint</Application>
  <PresentationFormat>Экран (4:3)</PresentationFormat>
  <Paragraphs>29</Paragraphs>
  <Slides>8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Deutschrap</vt:lpstr>
      <vt:lpstr>Schöner fremder Mann (Schlager)</vt:lpstr>
      <vt:lpstr>Warum (Rap)</vt:lpstr>
      <vt:lpstr>Gangsta-Rap in Deutschland</vt:lpstr>
      <vt:lpstr>Bushido – Alles wird gut</vt:lpstr>
      <vt:lpstr>Rappersprache</vt:lpstr>
      <vt:lpstr>Hören oder nicht?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Anastasiya</dc:creator>
  <cp:lastModifiedBy>Anastasiya</cp:lastModifiedBy>
  <cp:revision>13</cp:revision>
  <dcterms:created xsi:type="dcterms:W3CDTF">2014-01-30T14:09:00Z</dcterms:created>
  <dcterms:modified xsi:type="dcterms:W3CDTF">2014-02-04T18:04:38Z</dcterms:modified>
</cp:coreProperties>
</file>