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1" r:id="rId4"/>
    <p:sldId id="260" r:id="rId5"/>
    <p:sldId id="264" r:id="rId6"/>
    <p:sldId id="263" r:id="rId7"/>
    <p:sldId id="259" r:id="rId8"/>
    <p:sldId id="258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 varScale="1">
        <p:scale>
          <a:sx n="87" d="100"/>
          <a:sy n="87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59974-F5A4-47B0-BF2E-9E19D38EB14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C606-416B-41BA-83E4-FEB1364B27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1D723-49A1-4C2A-A8D8-56C4D3E585C5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332A-A954-4CA0-A1D4-023D6C2800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Вклад в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еколог</a:t>
            </a:r>
            <a:r>
              <a:rPr lang="uk-UA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ію</a:t>
            </a:r>
            <a:r>
              <a:rPr lang="uk-U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В.І. Вернадського та його випередження часу.</a:t>
            </a:r>
            <a:endParaRPr lang="ru-RU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Підготувала Кузьменко надія, 11-А клас</a:t>
            </a:r>
            <a:endParaRPr lang="ru-RU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43372" y="2500306"/>
            <a:ext cx="47863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науки,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котрі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постійно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створюються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навколо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нас,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створюються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своїми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власними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законами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Плин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історії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розвитку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науки…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зовсім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не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відповідає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тому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її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ходу,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здавалося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б, повинен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здійснюватися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 нашим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логічним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розумінням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», — писав В.І.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Вернадський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 1921 р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5" name="Рисунок 4" descr="722cc070bc9a76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43182"/>
            <a:ext cx="3357586" cy="3781862"/>
          </a:xfrm>
          <a:prstGeom prst="rect">
            <a:avLst/>
          </a:prstGeom>
        </p:spPr>
      </p:pic>
      <p:pic>
        <p:nvPicPr>
          <p:cNvPr id="6" name="Рисунок 5" descr="ur-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0"/>
            <a:ext cx="2500330" cy="24794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46434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СРСР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екологія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стала 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жертвою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викривлених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тлумачень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та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упереджених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підходів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Хоча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наука не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зазнала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прямих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заборон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її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розвиток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був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істотно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загальмований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тим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ідеї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В.І.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Вернадського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про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значення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живої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речовини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суть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функціонування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біосфери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розвивалися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вигляді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окремих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дисциплін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5" name="Рисунок 4" descr="Vernadsk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3593" y="214290"/>
            <a:ext cx="3080407" cy="3143272"/>
          </a:xfrm>
          <a:prstGeom prst="rect">
            <a:avLst/>
          </a:prstGeom>
        </p:spPr>
      </p:pic>
      <p:pic>
        <p:nvPicPr>
          <p:cNvPr id="6" name="Рисунок 5" descr="1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20" y="3571876"/>
            <a:ext cx="4286280" cy="30956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14290"/>
            <a:ext cx="6143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В. І.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Вернадський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створив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цілий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комплекс наук про Землю —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від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генетичної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мінералогії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біохімії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радіології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вчення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про </a:t>
            </a:r>
            <a:r>
              <a:rPr lang="ru-RU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біосферу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" name="Рисунок 4" descr="1712789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3116"/>
            <a:ext cx="2658280" cy="2318020"/>
          </a:xfrm>
          <a:prstGeom prst="rect">
            <a:avLst/>
          </a:prstGeom>
        </p:spPr>
      </p:pic>
      <p:pic>
        <p:nvPicPr>
          <p:cNvPr id="5122" name="Picture 2" descr="http://www.airis.ru/covers_b/b005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857496"/>
            <a:ext cx="1905000" cy="3200401"/>
          </a:xfrm>
          <a:prstGeom prst="rect">
            <a:avLst/>
          </a:prstGeom>
          <a:noFill/>
        </p:spPr>
      </p:pic>
      <p:pic>
        <p:nvPicPr>
          <p:cNvPr id="5124" name="Picture 4" descr="http://www.chtivo.ru/getpic3d/16775388/350/15263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42852"/>
            <a:ext cx="2071702" cy="2428892"/>
          </a:xfrm>
          <a:prstGeom prst="rect">
            <a:avLst/>
          </a:prstGeom>
          <a:noFill/>
        </p:spPr>
      </p:pic>
      <p:pic>
        <p:nvPicPr>
          <p:cNvPr id="5126" name="Picture 6" descr="http://img3.proshkolu.ru/content/media/pic/std/3000000/2924000/2923725-6e56c4dcc32974b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2285992"/>
            <a:ext cx="190500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eco.dt-kt.net/Content/books/images/7/443/40a7996d5ae40bff115a772f033aa3b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142852"/>
            <a:ext cx="8001056" cy="6364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4712" y="1071546"/>
            <a:ext cx="54292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Його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праця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ru-RU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4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Біосфера</a:t>
            </a:r>
            <a:r>
              <a:rPr lang="ru-RU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, в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якій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розкрито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геологічне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значення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живої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речовини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та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її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вплив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еволюцію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планети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відобразила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глобальні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закони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екології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Він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писав,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«жива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речовина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може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розглядатися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як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речовина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котра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перебуває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дієвому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стані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як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акумулятор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сонячної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енергії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Вона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перетворює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сонячну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енергію</a:t>
            </a:r>
            <a:r>
              <a:rPr lang="ru-RU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…на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молекулярний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рух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механічну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енергію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величезної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сили</a:t>
            </a:r>
            <a:r>
              <a:rPr lang="ru-RU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</a:p>
        </p:txBody>
      </p:sp>
      <p:pic>
        <p:nvPicPr>
          <p:cNvPr id="2050" name="Picture 2" descr="http://biblioteka.cc/uploads/files/1265322989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33432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54292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Він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принципово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відкинув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старий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біологічний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підхід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—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дослідження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окремо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того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іншого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живого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організму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а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висунув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 перше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місце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поняття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життя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як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організованої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сукупності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живої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речовини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Вчений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підкреслював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речовина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планети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утворюється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кругообігу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«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мертве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—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живе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—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мертве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Рисунок 4" descr="crimeanblog.blogspot.c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7" y="3143248"/>
            <a:ext cx="4786314" cy="37841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В. І. </a:t>
            </a:r>
            <a:r>
              <a:rPr lang="ru-RU" sz="2400" b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Вернадський</a:t>
            </a:r>
            <a:r>
              <a:rPr lang="ru-RU" sz="24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ru-RU" sz="24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22210"/>
            <a:ext cx="5786446" cy="613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ru-RU" sz="24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визначив</a:t>
            </a:r>
            <a:r>
              <a:rPr lang="ru-RU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межі</a:t>
            </a:r>
            <a:r>
              <a:rPr lang="ru-RU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біосфери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вказавши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входять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гідросфера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Землі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верхня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частина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літосфери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глибини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 — З км, де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ще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є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бактерії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нижня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частина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атмосфери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ru-RU" sz="2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відніс</a:t>
            </a:r>
            <a:r>
              <a:rPr lang="ru-RU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 </a:t>
            </a:r>
            <a:r>
              <a:rPr lang="ru-RU" sz="2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біосфери</a:t>
            </a:r>
            <a:r>
              <a:rPr lang="ru-RU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ширші</a:t>
            </a:r>
            <a:r>
              <a:rPr lang="ru-RU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шари</a:t>
            </a:r>
            <a:r>
              <a:rPr lang="ru-RU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земних</a:t>
            </a:r>
            <a:r>
              <a:rPr lang="ru-RU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оболонок</a:t>
            </a:r>
            <a:r>
              <a:rPr lang="ru-RU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 не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тільки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мешкають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живі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організми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а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й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знаходяться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речовини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розглядав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біосферу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 </a:t>
            </a:r>
            <a:r>
              <a:rPr lang="ru-RU" sz="24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складну</a:t>
            </a:r>
            <a:r>
              <a:rPr lang="ru-RU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єдину</a:t>
            </a:r>
            <a:r>
              <a:rPr lang="ru-RU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систему 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оболонку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в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якій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живі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істоти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перебувають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 </a:t>
            </a:r>
            <a:r>
              <a:rPr lang="ru-RU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складній</a:t>
            </a:r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взаємодії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ru-RU" sz="2400" i="1" dirty="0"/>
              <a:t> </a:t>
            </a:r>
            <a:r>
              <a:rPr lang="ru-RU" sz="2400" i="1" dirty="0" err="1"/>
              <a:t>досліджував</a:t>
            </a:r>
            <a:r>
              <a:rPr lang="ru-RU" sz="2400" i="1" dirty="0"/>
              <a:t> роль </a:t>
            </a:r>
            <a:r>
              <a:rPr lang="ru-RU" sz="2400" i="1" dirty="0" err="1"/>
              <a:t>людини</a:t>
            </a:r>
            <a:r>
              <a:rPr lang="ru-RU" sz="2400" i="1" dirty="0"/>
              <a:t> в </a:t>
            </a:r>
            <a:r>
              <a:rPr lang="ru-RU" sz="2400" i="1" dirty="0" err="1"/>
              <a:t>перебудові</a:t>
            </a:r>
            <a:r>
              <a:rPr lang="ru-RU" sz="2400" i="1" dirty="0"/>
              <a:t> </a:t>
            </a:r>
            <a:r>
              <a:rPr lang="ru-RU" sz="2400" i="1" dirty="0" err="1"/>
              <a:t>поверхні</a:t>
            </a:r>
            <a:r>
              <a:rPr lang="ru-RU" sz="2400" i="1" dirty="0"/>
              <a:t> </a:t>
            </a:r>
            <a:r>
              <a:rPr lang="ru-RU" sz="2400" i="1" dirty="0" err="1"/>
              <a:t>Землі</a:t>
            </a:r>
            <a:r>
              <a:rPr lang="ru-RU" sz="2400" i="1" dirty="0"/>
              <a:t>.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7170" name="Picture 2" descr="http://www.bibliotecapleyades.net/imagenes_ciencia/cienci1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286" y="0"/>
            <a:ext cx="3555714" cy="2795585"/>
          </a:xfrm>
          <a:prstGeom prst="rect">
            <a:avLst/>
          </a:prstGeom>
          <a:noFill/>
        </p:spPr>
      </p:pic>
      <p:pic>
        <p:nvPicPr>
          <p:cNvPr id="7172" name="Picture 4" descr="http://persons-info.com/userfiles/image/persons/0-10000/5000-6000/5726/VERNADSKII_Vladimir_Ivanovich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928934"/>
            <a:ext cx="33242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115328" cy="5697559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Івановича</a:t>
            </a:r>
            <a:r>
              <a:rPr lang="ru-RU" dirty="0"/>
              <a:t> не </a:t>
            </a:r>
            <a:r>
              <a:rPr lang="ru-RU" dirty="0" err="1"/>
              <a:t>публікувались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до 90-х </a:t>
            </a:r>
            <a:r>
              <a:rPr lang="ru-RU" dirty="0" err="1"/>
              <a:t>років</a:t>
            </a:r>
            <a:r>
              <a:rPr lang="ru-RU" dirty="0"/>
              <a:t> ХХ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зараз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–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науковим</a:t>
            </a:r>
            <a:r>
              <a:rPr lang="ru-RU" dirty="0"/>
              <a:t> </a:t>
            </a:r>
            <a:r>
              <a:rPr lang="ru-RU" dirty="0" err="1"/>
              <a:t>одкровенням</a:t>
            </a:r>
            <a:r>
              <a:rPr lang="ru-RU" dirty="0"/>
              <a:t>, яке </a:t>
            </a:r>
            <a:r>
              <a:rPr lang="ru-RU" dirty="0" err="1"/>
              <a:t>змогло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людство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через десятки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smtClean="0"/>
              <a:t>правим</a:t>
            </a:r>
            <a:r>
              <a:rPr lang="ru-RU" dirty="0" smtClean="0"/>
              <a:t>, </a:t>
            </a:r>
            <a:r>
              <a:rPr lang="ru-RU" dirty="0"/>
              <a:t>коли казав,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«в </a:t>
            </a:r>
            <a:r>
              <a:rPr lang="ru-RU" dirty="0" err="1">
                <a:solidFill>
                  <a:srgbClr val="7030A0"/>
                </a:solidFill>
              </a:rPr>
              <a:t>геологічній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історії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біосфери</a:t>
            </a:r>
            <a:r>
              <a:rPr lang="ru-RU" dirty="0">
                <a:solidFill>
                  <a:srgbClr val="7030A0"/>
                </a:solidFill>
              </a:rPr>
              <a:t> перед </a:t>
            </a:r>
            <a:r>
              <a:rPr lang="ru-RU" dirty="0" err="1">
                <a:solidFill>
                  <a:srgbClr val="7030A0"/>
                </a:solidFill>
              </a:rPr>
              <a:t>людиною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відкривається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величезне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майбутнє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якщо</a:t>
            </a:r>
            <a:r>
              <a:rPr lang="ru-RU" dirty="0">
                <a:solidFill>
                  <a:srgbClr val="7030A0"/>
                </a:solidFill>
              </a:rPr>
              <a:t> вона </a:t>
            </a:r>
            <a:r>
              <a:rPr lang="ru-RU" dirty="0" err="1">
                <a:solidFill>
                  <a:srgbClr val="7030A0"/>
                </a:solidFill>
              </a:rPr>
              <a:t>зрозуміє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не буде </a:t>
            </a:r>
            <a:r>
              <a:rPr lang="ru-RU" dirty="0" err="1">
                <a:solidFill>
                  <a:srgbClr val="7030A0"/>
                </a:solidFill>
              </a:rPr>
              <a:t>використовувати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розум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свій</a:t>
            </a:r>
            <a:r>
              <a:rPr lang="ru-RU" dirty="0">
                <a:solidFill>
                  <a:srgbClr val="7030A0"/>
                </a:solidFill>
              </a:rPr>
              <a:t> труд на </a:t>
            </a:r>
            <a:r>
              <a:rPr lang="ru-RU" dirty="0" err="1">
                <a:solidFill>
                  <a:srgbClr val="7030A0"/>
                </a:solidFill>
              </a:rPr>
              <a:t>самознищення</a:t>
            </a:r>
            <a:r>
              <a:rPr lang="ru-RU" dirty="0">
                <a:solidFill>
                  <a:srgbClr val="7030A0"/>
                </a:solidFill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Вклад в екологію В.І. Вернадського та його випередження часу.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в екологію В.І. Вернадського та його випередження часу.</dc:title>
  <dc:creator>Admin</dc:creator>
  <cp:lastModifiedBy>Admin</cp:lastModifiedBy>
  <cp:revision>4</cp:revision>
  <dcterms:created xsi:type="dcterms:W3CDTF">2014-01-30T11:26:38Z</dcterms:created>
  <dcterms:modified xsi:type="dcterms:W3CDTF">2014-01-30T12:02:26Z</dcterms:modified>
</cp:coreProperties>
</file>