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5" r:id="rId15"/>
    <p:sldId id="277" r:id="rId16"/>
    <p:sldId id="273" r:id="rId17"/>
    <p:sldId id="270" r:id="rId18"/>
    <p:sldId id="271" r:id="rId19"/>
    <p:sldId id="272" r:id="rId20"/>
    <p:sldId id="274" r:id="rId21"/>
    <p:sldId id="275" r:id="rId22"/>
    <p:sldId id="278" r:id="rId23"/>
    <p:sldId id="279" r:id="rId24"/>
    <p:sldId id="276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17F-EE9C-4585-96C8-E9484FB08CB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9BC-6437-4F1E-91CD-18C9BDD5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8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17F-EE9C-4585-96C8-E9484FB08CB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9BC-6437-4F1E-91CD-18C9BDD5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4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17F-EE9C-4585-96C8-E9484FB08CB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9BC-6437-4F1E-91CD-18C9BDD5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8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17F-EE9C-4585-96C8-E9484FB08CB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9BC-6437-4F1E-91CD-18C9BDD5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5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17F-EE9C-4585-96C8-E9484FB08CB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9BC-6437-4F1E-91CD-18C9BDD5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9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17F-EE9C-4585-96C8-E9484FB08CB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9BC-6437-4F1E-91CD-18C9BDD5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7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17F-EE9C-4585-96C8-E9484FB08CB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9BC-6437-4F1E-91CD-18C9BDD5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9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17F-EE9C-4585-96C8-E9484FB08CB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9BC-6437-4F1E-91CD-18C9BDD5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17F-EE9C-4585-96C8-E9484FB08CB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9BC-6437-4F1E-91CD-18C9BDD5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5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17F-EE9C-4585-96C8-E9484FB08CB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9BC-6437-4F1E-91CD-18C9BDD5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1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17F-EE9C-4585-96C8-E9484FB08CB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9BC-6437-4F1E-91CD-18C9BDD5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9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5D17F-EE9C-4585-96C8-E9484FB08CB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49BC-6437-4F1E-91CD-18C9BDD5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9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000" t="-36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Іван Франко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Поема «Мойсей»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3" y="404664"/>
            <a:ext cx="3313081" cy="4741987"/>
          </a:xfrm>
        </p:spPr>
      </p:pic>
      <p:sp>
        <p:nvSpPr>
          <p:cNvPr id="5" name="TextBox 4"/>
          <p:cNvSpPr txBox="1"/>
          <p:nvPr/>
        </p:nvSpPr>
        <p:spPr>
          <a:xfrm>
            <a:off x="582662" y="55172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«Борислав сміється» у журналі «Світ».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8680"/>
            <a:ext cx="3677004" cy="4320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9198" y="5245749"/>
            <a:ext cx="3388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«Захар Беркут» - </a:t>
            </a:r>
            <a:r>
              <a:rPr lang="ru-RU" b="1" i="1" dirty="0" err="1" smtClean="0"/>
              <a:t>історична</a:t>
            </a:r>
            <a:r>
              <a:rPr lang="ru-RU" b="1" i="1" dirty="0" smtClean="0"/>
              <a:t> </a:t>
            </a:r>
            <a:r>
              <a:rPr lang="ru-RU" b="1" i="1" dirty="0" err="1"/>
              <a:t>повість</a:t>
            </a:r>
            <a:r>
              <a:rPr lang="ru-RU" b="1" i="1" dirty="0"/>
              <a:t> </a:t>
            </a:r>
            <a:r>
              <a:rPr lang="ru-RU" b="1" i="1" dirty="0" err="1"/>
              <a:t>Івана</a:t>
            </a:r>
            <a:r>
              <a:rPr lang="ru-RU" b="1" i="1" dirty="0"/>
              <a:t> Франка про </a:t>
            </a:r>
            <a:r>
              <a:rPr lang="ru-RU" b="1" i="1" dirty="0" err="1"/>
              <a:t>боротьбу</a:t>
            </a:r>
            <a:r>
              <a:rPr lang="ru-RU" b="1" i="1" dirty="0"/>
              <a:t> </a:t>
            </a:r>
            <a:r>
              <a:rPr lang="ru-RU" b="1" i="1" dirty="0" err="1"/>
              <a:t>давніх</a:t>
            </a:r>
            <a:r>
              <a:rPr lang="ru-RU" b="1" i="1" dirty="0"/>
              <a:t> </a:t>
            </a:r>
            <a:r>
              <a:rPr lang="ru-RU" b="1" i="1" dirty="0" err="1"/>
              <a:t>карпатських</a:t>
            </a:r>
            <a:r>
              <a:rPr lang="ru-RU" b="1" i="1" dirty="0"/>
              <a:t> общин </a:t>
            </a:r>
            <a:r>
              <a:rPr lang="ru-RU" b="1" i="1" dirty="0" err="1"/>
              <a:t>проти</a:t>
            </a:r>
            <a:r>
              <a:rPr lang="ru-RU" b="1" i="1" dirty="0"/>
              <a:t> </a:t>
            </a:r>
            <a:r>
              <a:rPr lang="ru-RU" b="1" i="1" dirty="0" err="1"/>
              <a:t>нашестя</a:t>
            </a:r>
            <a:r>
              <a:rPr lang="ru-RU" b="1" i="1" dirty="0"/>
              <a:t> </a:t>
            </a:r>
            <a:r>
              <a:rPr lang="ru-RU" b="1" i="1" dirty="0" err="1"/>
              <a:t>монголів</a:t>
            </a:r>
            <a:r>
              <a:rPr lang="ru-RU" b="1" i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2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1888 року Франко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працював</a:t>
            </a:r>
            <a:r>
              <a:rPr lang="ru-RU" dirty="0"/>
              <a:t> у </a:t>
            </a:r>
            <a:r>
              <a:rPr lang="ru-RU" dirty="0" err="1"/>
              <a:t>часописі</a:t>
            </a:r>
            <a:r>
              <a:rPr lang="ru-RU" dirty="0"/>
              <a:t> «Правда». </a:t>
            </a:r>
            <a:r>
              <a:rPr lang="ru-RU" dirty="0" err="1"/>
              <a:t>Видав</a:t>
            </a:r>
            <a:r>
              <a:rPr lang="ru-RU" dirty="0"/>
              <a:t> один номер журналу «</a:t>
            </a:r>
            <a:r>
              <a:rPr lang="ru-RU" dirty="0" err="1"/>
              <a:t>Товариш</a:t>
            </a:r>
            <a:r>
              <a:rPr lang="ru-RU" dirty="0"/>
              <a:t>».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невдалих</a:t>
            </a:r>
            <a:r>
              <a:rPr lang="ru-RU" dirty="0"/>
              <a:t> </a:t>
            </a:r>
            <a:r>
              <a:rPr lang="ru-RU" dirty="0" err="1"/>
              <a:t>спроб</a:t>
            </a:r>
            <a:r>
              <a:rPr lang="ru-RU" dirty="0"/>
              <a:t> </a:t>
            </a:r>
            <a:r>
              <a:rPr lang="ru-RU" dirty="0" err="1"/>
              <a:t>заснувати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часопис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змушений</a:t>
            </a:r>
            <a:r>
              <a:rPr lang="ru-RU" dirty="0"/>
              <a:t> </a:t>
            </a:r>
            <a:r>
              <a:rPr lang="ru-RU" dirty="0" err="1"/>
              <a:t>вдатися</a:t>
            </a:r>
            <a:r>
              <a:rPr lang="ru-RU" dirty="0"/>
              <a:t> до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польською</a:t>
            </a:r>
            <a:r>
              <a:rPr lang="ru-RU" dirty="0"/>
              <a:t> </a:t>
            </a:r>
            <a:r>
              <a:rPr lang="ru-RU" dirty="0" err="1"/>
              <a:t>пресою</a:t>
            </a:r>
            <a:r>
              <a:rPr lang="ru-RU" dirty="0"/>
              <a:t>, яка давала </a:t>
            </a:r>
            <a:r>
              <a:rPr lang="ru-RU" dirty="0" err="1"/>
              <a:t>хоч</a:t>
            </a:r>
            <a:r>
              <a:rPr lang="ru-RU" dirty="0"/>
              <a:t> невеликий, </a:t>
            </a:r>
            <a:r>
              <a:rPr lang="ru-RU" dirty="0" err="1"/>
              <a:t>зате</a:t>
            </a:r>
            <a:r>
              <a:rPr lang="ru-RU" dirty="0"/>
              <a:t> </a:t>
            </a:r>
            <a:r>
              <a:rPr lang="ru-RU" dirty="0" err="1"/>
              <a:t>стабільний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: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довголітнім</a:t>
            </a:r>
            <a:r>
              <a:rPr lang="ru-RU" dirty="0"/>
              <a:t> </a:t>
            </a:r>
            <a:r>
              <a:rPr lang="ru-RU" dirty="0" err="1"/>
              <a:t>співробітником</a:t>
            </a:r>
            <a:r>
              <a:rPr lang="ru-RU" dirty="0"/>
              <a:t> </a:t>
            </a:r>
            <a:r>
              <a:rPr lang="ru-RU" dirty="0" err="1"/>
              <a:t>польської</a:t>
            </a:r>
            <a:r>
              <a:rPr lang="ru-RU" dirty="0"/>
              <a:t> </a:t>
            </a:r>
            <a:r>
              <a:rPr lang="ru-RU" dirty="0" err="1"/>
              <a:t>газети</a:t>
            </a:r>
            <a:r>
              <a:rPr lang="ru-RU" dirty="0"/>
              <a:t> «</a:t>
            </a:r>
            <a:r>
              <a:rPr lang="en-US" dirty="0" err="1"/>
              <a:t>Kurjer</a:t>
            </a:r>
            <a:r>
              <a:rPr lang="en-US" dirty="0"/>
              <a:t> </a:t>
            </a:r>
            <a:r>
              <a:rPr lang="en-US" dirty="0" err="1"/>
              <a:t>Lwowski</a:t>
            </a:r>
            <a:r>
              <a:rPr lang="en-US" dirty="0"/>
              <a:t>» (</a:t>
            </a:r>
            <a:r>
              <a:rPr lang="ru-RU" dirty="0" err="1"/>
              <a:t>протягом</a:t>
            </a:r>
            <a:r>
              <a:rPr lang="ru-RU" dirty="0"/>
              <a:t> 1887–1897 </a:t>
            </a:r>
            <a:r>
              <a:rPr lang="ru-RU" dirty="0" err="1"/>
              <a:t>років</a:t>
            </a:r>
            <a:r>
              <a:rPr lang="ru-RU" dirty="0"/>
              <a:t>;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Франко </a:t>
            </a:r>
            <a:r>
              <a:rPr lang="ru-RU" dirty="0" err="1"/>
              <a:t>назве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«наймами у </a:t>
            </a:r>
            <a:r>
              <a:rPr lang="ru-RU" dirty="0" err="1"/>
              <a:t>сусідів</a:t>
            </a:r>
            <a:r>
              <a:rPr lang="ru-RU" dirty="0"/>
              <a:t>»), </a:t>
            </a:r>
            <a:r>
              <a:rPr lang="ru-RU" dirty="0" err="1"/>
              <a:t>дописував</a:t>
            </a:r>
            <a:r>
              <a:rPr lang="ru-RU" dirty="0"/>
              <a:t> до «</a:t>
            </a:r>
            <a:r>
              <a:rPr lang="en-US" dirty="0" err="1"/>
              <a:t>Przyjaciela</a:t>
            </a:r>
            <a:r>
              <a:rPr lang="en-US" dirty="0"/>
              <a:t> </a:t>
            </a:r>
            <a:r>
              <a:rPr lang="en-US" dirty="0" err="1"/>
              <a:t>Ludu</a:t>
            </a:r>
            <a:r>
              <a:rPr lang="en-US" dirty="0"/>
              <a:t>», </a:t>
            </a:r>
            <a:r>
              <a:rPr lang="ru-RU" dirty="0" err="1"/>
              <a:t>австрійської</a:t>
            </a:r>
            <a:r>
              <a:rPr lang="ru-RU" dirty="0"/>
              <a:t> «</a:t>
            </a:r>
            <a:r>
              <a:rPr lang="en-US" dirty="0"/>
              <a:t>Die </a:t>
            </a:r>
            <a:r>
              <a:rPr lang="en-US" dirty="0" err="1"/>
              <a:t>Zeit</a:t>
            </a:r>
            <a:r>
              <a:rPr lang="en-US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8346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60648"/>
            <a:ext cx="4968552" cy="669674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5500" dirty="0" err="1"/>
              <a:t>Перебуваючи</a:t>
            </a:r>
            <a:r>
              <a:rPr lang="ru-RU" sz="5500" dirty="0"/>
              <a:t> у </a:t>
            </a:r>
            <a:r>
              <a:rPr lang="ru-RU" sz="5500" dirty="0" err="1"/>
              <a:t>травні</a:t>
            </a:r>
            <a:r>
              <a:rPr lang="ru-RU" sz="5500" dirty="0"/>
              <a:t> 1886 р. в </a:t>
            </a:r>
            <a:r>
              <a:rPr lang="ru-RU" sz="5500" dirty="0" err="1"/>
              <a:t>Києві</a:t>
            </a:r>
            <a:r>
              <a:rPr lang="ru-RU" sz="5500" dirty="0"/>
              <a:t>, Франко </a:t>
            </a:r>
            <a:r>
              <a:rPr lang="ru-RU" sz="5500" dirty="0" err="1"/>
              <a:t>познайомився</a:t>
            </a:r>
            <a:r>
              <a:rPr lang="ru-RU" sz="5500" dirty="0"/>
              <a:t> з </a:t>
            </a:r>
            <a:r>
              <a:rPr lang="ru-RU" sz="5500" dirty="0" err="1"/>
              <a:t>освіченою</a:t>
            </a:r>
            <a:r>
              <a:rPr lang="ru-RU" sz="5500" dirty="0"/>
              <a:t>, </a:t>
            </a:r>
            <a:r>
              <a:rPr lang="ru-RU" sz="5500" dirty="0" err="1"/>
              <a:t>розумною</a:t>
            </a:r>
            <a:r>
              <a:rPr lang="ru-RU" sz="5500" dirty="0"/>
              <a:t>, </a:t>
            </a:r>
            <a:r>
              <a:rPr lang="ru-RU" sz="5500" dirty="0" err="1"/>
              <a:t>щирою</a:t>
            </a:r>
            <a:r>
              <a:rPr lang="ru-RU" sz="5500" dirty="0"/>
              <a:t> </a:t>
            </a:r>
            <a:r>
              <a:rPr lang="ru-RU" sz="5500" dirty="0" err="1"/>
              <a:t>дівчиною</a:t>
            </a:r>
            <a:r>
              <a:rPr lang="ru-RU" sz="5500" dirty="0"/>
              <a:t> — </a:t>
            </a:r>
            <a:r>
              <a:rPr lang="ru-RU" sz="5500" dirty="0" err="1"/>
              <a:t>випускницею</a:t>
            </a:r>
            <a:r>
              <a:rPr lang="ru-RU" sz="5500" dirty="0"/>
              <a:t> </a:t>
            </a:r>
            <a:r>
              <a:rPr lang="ru-RU" sz="5500" dirty="0" err="1"/>
              <a:t>Вищих</a:t>
            </a:r>
            <a:r>
              <a:rPr lang="ru-RU" sz="5500" dirty="0"/>
              <a:t> </a:t>
            </a:r>
            <a:r>
              <a:rPr lang="ru-RU" sz="5500" dirty="0" err="1"/>
              <a:t>жіночих</a:t>
            </a:r>
            <a:r>
              <a:rPr lang="ru-RU" sz="5500" dirty="0"/>
              <a:t> </a:t>
            </a:r>
            <a:r>
              <a:rPr lang="ru-RU" sz="5500" dirty="0" err="1"/>
              <a:t>курсів</a:t>
            </a:r>
            <a:r>
              <a:rPr lang="ru-RU" sz="5500" dirty="0"/>
              <a:t> Ольгою </a:t>
            </a:r>
            <a:r>
              <a:rPr lang="ru-RU" sz="5500" dirty="0" err="1"/>
              <a:t>Хоружинською</a:t>
            </a:r>
            <a:r>
              <a:rPr lang="ru-RU" sz="5500" dirty="0"/>
              <a:t>. Курсистку </a:t>
            </a:r>
            <a:r>
              <a:rPr lang="ru-RU" sz="5500" dirty="0" err="1"/>
              <a:t>приваблювала</a:t>
            </a:r>
            <a:r>
              <a:rPr lang="ru-RU" sz="5500" dirty="0"/>
              <a:t> </a:t>
            </a:r>
            <a:r>
              <a:rPr lang="ru-RU" sz="5500" dirty="0" err="1"/>
              <a:t>популярність</a:t>
            </a:r>
            <a:r>
              <a:rPr lang="ru-RU" sz="5500" dirty="0"/>
              <a:t> </a:t>
            </a:r>
            <a:r>
              <a:rPr lang="ru-RU" sz="5500" dirty="0" err="1"/>
              <a:t>його</a:t>
            </a:r>
            <a:r>
              <a:rPr lang="ru-RU" sz="5500" dirty="0"/>
              <a:t> як </a:t>
            </a:r>
            <a:r>
              <a:rPr lang="ru-RU" sz="5500" dirty="0" err="1"/>
              <a:t>політичного</a:t>
            </a:r>
            <a:r>
              <a:rPr lang="ru-RU" sz="5500" dirty="0"/>
              <a:t> </a:t>
            </a:r>
            <a:r>
              <a:rPr lang="ru-RU" sz="5500" dirty="0" err="1"/>
              <a:t>діяча</a:t>
            </a:r>
            <a:r>
              <a:rPr lang="ru-RU" sz="5500" dirty="0"/>
              <a:t> й </a:t>
            </a:r>
            <a:r>
              <a:rPr lang="ru-RU" sz="5500" dirty="0" err="1"/>
              <a:t>письменника</a:t>
            </a:r>
            <a:r>
              <a:rPr lang="ru-RU" sz="5500" dirty="0"/>
              <a:t>. </a:t>
            </a:r>
            <a:r>
              <a:rPr lang="ru-RU" sz="5500" dirty="0" err="1"/>
              <a:t>Любовних</a:t>
            </a:r>
            <a:r>
              <a:rPr lang="ru-RU" sz="5500" dirty="0"/>
              <a:t> </a:t>
            </a:r>
            <a:r>
              <a:rPr lang="ru-RU" sz="5500" dirty="0" err="1"/>
              <a:t>віршів</a:t>
            </a:r>
            <a:r>
              <a:rPr lang="ru-RU" sz="5500" dirty="0"/>
              <a:t> Франко </a:t>
            </a:r>
            <a:r>
              <a:rPr lang="ru-RU" sz="5500" dirty="0" err="1"/>
              <a:t>їй</a:t>
            </a:r>
            <a:r>
              <a:rPr lang="ru-RU" sz="5500" dirty="0"/>
              <a:t> не писав, та </a:t>
            </a:r>
            <a:r>
              <a:rPr lang="ru-RU" sz="5500" dirty="0" err="1"/>
              <a:t>після</a:t>
            </a:r>
            <a:r>
              <a:rPr lang="ru-RU" sz="5500" dirty="0"/>
              <a:t> </a:t>
            </a:r>
            <a:r>
              <a:rPr lang="ru-RU" sz="5500" dirty="0" err="1"/>
              <a:t>недовгого</a:t>
            </a:r>
            <a:r>
              <a:rPr lang="ru-RU" sz="5500" dirty="0"/>
              <a:t> </a:t>
            </a:r>
            <a:r>
              <a:rPr lang="ru-RU" sz="5500" dirty="0" err="1"/>
              <a:t>листування</a:t>
            </a:r>
            <a:r>
              <a:rPr lang="ru-RU" sz="5500" dirty="0"/>
              <a:t>, </a:t>
            </a:r>
            <a:r>
              <a:rPr lang="ru-RU" sz="5500" dirty="0" err="1"/>
              <a:t>виходячи</a:t>
            </a:r>
            <a:r>
              <a:rPr lang="ru-RU" sz="5500" dirty="0"/>
              <a:t> </a:t>
            </a:r>
            <a:r>
              <a:rPr lang="ru-RU" sz="5500" dirty="0" err="1"/>
              <a:t>зі</a:t>
            </a:r>
            <a:r>
              <a:rPr lang="ru-RU" sz="5500" dirty="0"/>
              <a:t> </a:t>
            </a:r>
            <a:r>
              <a:rPr lang="ru-RU" sz="5500" dirty="0" err="1"/>
              <a:t>своїх</a:t>
            </a:r>
            <a:r>
              <a:rPr lang="ru-RU" sz="5500" dirty="0"/>
              <a:t> </a:t>
            </a:r>
            <a:r>
              <a:rPr lang="ru-RU" sz="5500" dirty="0" err="1"/>
              <a:t>політичних</a:t>
            </a:r>
            <a:r>
              <a:rPr lang="ru-RU" sz="5500" dirty="0"/>
              <a:t> </a:t>
            </a:r>
            <a:r>
              <a:rPr lang="ru-RU" sz="5500" dirty="0" err="1"/>
              <a:t>ідеалів</a:t>
            </a:r>
            <a:r>
              <a:rPr lang="ru-RU" sz="5500" dirty="0"/>
              <a:t>, </a:t>
            </a:r>
            <a:r>
              <a:rPr lang="ru-RU" sz="5500" dirty="0" err="1"/>
              <a:t>узяв</a:t>
            </a:r>
            <a:r>
              <a:rPr lang="ru-RU" sz="5500" dirty="0"/>
              <a:t> </a:t>
            </a:r>
            <a:r>
              <a:rPr lang="ru-RU" sz="5500" dirty="0" err="1"/>
              <a:t>із</a:t>
            </a:r>
            <a:r>
              <a:rPr lang="ru-RU" sz="5500" dirty="0"/>
              <a:t> нею </a:t>
            </a:r>
            <a:r>
              <a:rPr lang="ru-RU" sz="5500" dirty="0" err="1"/>
              <a:t>шлюб</a:t>
            </a:r>
            <a:r>
              <a:rPr lang="ru-RU" sz="5500" dirty="0"/>
              <a:t>. </a:t>
            </a:r>
            <a:r>
              <a:rPr lang="ru-RU" sz="5500" dirty="0" smtClean="0"/>
              <a:t>"</a:t>
            </a:r>
            <a:r>
              <a:rPr lang="ru-RU" sz="5500" dirty="0"/>
              <a:t>З </a:t>
            </a:r>
            <a:r>
              <a:rPr lang="ru-RU" sz="5500" dirty="0" err="1"/>
              <a:t>теперішньою</a:t>
            </a:r>
            <a:r>
              <a:rPr lang="ru-RU" sz="5500" dirty="0"/>
              <a:t> </a:t>
            </a:r>
            <a:r>
              <a:rPr lang="ru-RU" sz="5500" dirty="0" err="1"/>
              <a:t>моєю</a:t>
            </a:r>
            <a:r>
              <a:rPr lang="ru-RU" sz="5500" dirty="0"/>
              <a:t> </a:t>
            </a:r>
            <a:r>
              <a:rPr lang="ru-RU" sz="5500" dirty="0" err="1"/>
              <a:t>жінкою</a:t>
            </a:r>
            <a:r>
              <a:rPr lang="ru-RU" sz="5500" dirty="0"/>
              <a:t> я </a:t>
            </a:r>
            <a:r>
              <a:rPr lang="ru-RU" sz="5500" dirty="0" err="1"/>
              <a:t>оженився</a:t>
            </a:r>
            <a:r>
              <a:rPr lang="ru-RU" sz="5500" dirty="0"/>
              <a:t> без </a:t>
            </a:r>
            <a:r>
              <a:rPr lang="ru-RU" sz="5500" dirty="0" err="1"/>
              <a:t>любові</a:t>
            </a:r>
            <a:r>
              <a:rPr lang="ru-RU" sz="5500" dirty="0"/>
              <a:t>, а з </a:t>
            </a:r>
            <a:r>
              <a:rPr lang="ru-RU" sz="5500" dirty="0" err="1"/>
              <a:t>доктрини</a:t>
            </a:r>
            <a:r>
              <a:rPr lang="ru-RU" sz="5500" dirty="0"/>
              <a:t>, </a:t>
            </a:r>
            <a:r>
              <a:rPr lang="ru-RU" sz="5500" dirty="0" err="1"/>
              <a:t>що</a:t>
            </a:r>
            <a:r>
              <a:rPr lang="ru-RU" sz="5500" dirty="0"/>
              <a:t> треба </a:t>
            </a:r>
            <a:r>
              <a:rPr lang="ru-RU" sz="5500" dirty="0" err="1"/>
              <a:t>оженитися</a:t>
            </a:r>
            <a:r>
              <a:rPr lang="ru-RU" sz="5500" dirty="0"/>
              <a:t> з </a:t>
            </a:r>
            <a:r>
              <a:rPr lang="ru-RU" sz="5500" dirty="0" err="1"/>
              <a:t>українкою</a:t>
            </a:r>
            <a:r>
              <a:rPr lang="ru-RU" sz="5500" dirty="0"/>
              <a:t>, і то </a:t>
            </a:r>
            <a:r>
              <a:rPr lang="ru-RU" sz="5500" dirty="0" err="1"/>
              <a:t>більш</a:t>
            </a:r>
            <a:r>
              <a:rPr lang="ru-RU" sz="5500" dirty="0"/>
              <a:t> </a:t>
            </a:r>
            <a:r>
              <a:rPr lang="ru-RU" sz="5500" dirty="0" err="1"/>
              <a:t>освіченою</a:t>
            </a:r>
            <a:r>
              <a:rPr lang="ru-RU" sz="5500" dirty="0"/>
              <a:t>, </a:t>
            </a:r>
            <a:r>
              <a:rPr lang="ru-RU" sz="5500" dirty="0" err="1"/>
              <a:t>курсисткою</a:t>
            </a:r>
            <a:r>
              <a:rPr lang="ru-RU" sz="5500" dirty="0"/>
              <a:t>. </a:t>
            </a:r>
            <a:r>
              <a:rPr lang="ru-RU" sz="5500" dirty="0" err="1"/>
              <a:t>Певна</a:t>
            </a:r>
            <a:r>
              <a:rPr lang="ru-RU" sz="5500" dirty="0"/>
              <a:t> </a:t>
            </a:r>
            <a:r>
              <a:rPr lang="ru-RU" sz="5500" dirty="0" err="1"/>
              <a:t>річ</a:t>
            </a:r>
            <a:r>
              <a:rPr lang="ru-RU" sz="5500" dirty="0"/>
              <a:t>, </a:t>
            </a:r>
            <a:r>
              <a:rPr lang="ru-RU" sz="5500" dirty="0" err="1"/>
              <a:t>мій</a:t>
            </a:r>
            <a:r>
              <a:rPr lang="ru-RU" sz="5500" dirty="0"/>
              <a:t> </a:t>
            </a:r>
            <a:r>
              <a:rPr lang="ru-RU" sz="5500" dirty="0" err="1"/>
              <a:t>вибір</a:t>
            </a:r>
            <a:r>
              <a:rPr lang="ru-RU" sz="5500" dirty="0"/>
              <a:t> </a:t>
            </a:r>
            <a:r>
              <a:rPr lang="ru-RU" sz="5500" dirty="0" err="1"/>
              <a:t>був</a:t>
            </a:r>
            <a:r>
              <a:rPr lang="ru-RU" sz="5500" dirty="0"/>
              <a:t> не </a:t>
            </a:r>
            <a:r>
              <a:rPr lang="ru-RU" sz="5500" dirty="0" err="1"/>
              <a:t>архіблискучий</a:t>
            </a:r>
            <a:r>
              <a:rPr lang="ru-RU" sz="5500" dirty="0"/>
              <a:t> і, </a:t>
            </a:r>
            <a:r>
              <a:rPr lang="ru-RU" sz="5500" dirty="0" err="1"/>
              <a:t>мавши</a:t>
            </a:r>
            <a:r>
              <a:rPr lang="ru-RU" sz="5500" dirty="0"/>
              <a:t> </a:t>
            </a:r>
            <a:r>
              <a:rPr lang="ru-RU" sz="5500" dirty="0" err="1"/>
              <a:t>іншу</a:t>
            </a:r>
            <a:r>
              <a:rPr lang="ru-RU" sz="5500" dirty="0"/>
              <a:t> </a:t>
            </a:r>
            <a:r>
              <a:rPr lang="ru-RU" sz="5500" dirty="0" err="1"/>
              <a:t>жінку</a:t>
            </a:r>
            <a:r>
              <a:rPr lang="ru-RU" sz="5500" dirty="0"/>
              <a:t>, я </a:t>
            </a:r>
            <a:r>
              <a:rPr lang="ru-RU" sz="5500" dirty="0" err="1"/>
              <a:t>міг</a:t>
            </a:r>
            <a:r>
              <a:rPr lang="ru-RU" sz="5500" dirty="0"/>
              <a:t> </a:t>
            </a:r>
            <a:r>
              <a:rPr lang="ru-RU" sz="5500" dirty="0" err="1"/>
              <a:t>би</a:t>
            </a:r>
            <a:r>
              <a:rPr lang="ru-RU" sz="5500" dirty="0"/>
              <a:t> </a:t>
            </a:r>
            <a:r>
              <a:rPr lang="ru-RU" sz="5500" dirty="0" err="1"/>
              <a:t>розвинутися</a:t>
            </a:r>
            <a:r>
              <a:rPr lang="ru-RU" sz="5500" dirty="0"/>
              <a:t> </a:t>
            </a:r>
            <a:r>
              <a:rPr lang="ru-RU" sz="5500" dirty="0" err="1"/>
              <a:t>краще</a:t>
            </a:r>
            <a:r>
              <a:rPr lang="ru-RU" sz="5500" dirty="0"/>
              <a:t> і </a:t>
            </a:r>
            <a:r>
              <a:rPr lang="ru-RU" sz="5500" dirty="0" err="1"/>
              <a:t>доконати</a:t>
            </a:r>
            <a:r>
              <a:rPr lang="ru-RU" sz="5500" dirty="0"/>
              <a:t> </a:t>
            </a:r>
            <a:r>
              <a:rPr lang="ru-RU" sz="5500" dirty="0" err="1"/>
              <a:t>більшого</a:t>
            </a:r>
            <a:r>
              <a:rPr lang="ru-RU" sz="5500" dirty="0"/>
              <a:t>", — </a:t>
            </a:r>
            <a:r>
              <a:rPr lang="ru-RU" sz="5500" dirty="0" err="1"/>
              <a:t>згодом</a:t>
            </a:r>
            <a:r>
              <a:rPr lang="ru-RU" sz="5500" dirty="0"/>
              <a:t> </a:t>
            </a:r>
            <a:r>
              <a:rPr lang="ru-RU" sz="5500" dirty="0" err="1"/>
              <a:t>розчаровано</a:t>
            </a:r>
            <a:r>
              <a:rPr lang="ru-RU" sz="5500" dirty="0"/>
              <a:t> </a:t>
            </a:r>
            <a:r>
              <a:rPr lang="ru-RU" sz="5500" dirty="0" err="1"/>
              <a:t>писатиме</a:t>
            </a:r>
            <a:r>
              <a:rPr lang="ru-RU" sz="5500" dirty="0"/>
              <a:t> поет.</a:t>
            </a:r>
            <a:br>
              <a:rPr lang="ru-RU" sz="5500" dirty="0"/>
            </a:br>
            <a:r>
              <a:rPr lang="ru-RU" sz="5500" dirty="0" err="1" smtClean="0"/>
              <a:t>Спочатку</a:t>
            </a:r>
            <a:r>
              <a:rPr lang="ru-RU" sz="5500" dirty="0" smtClean="0"/>
              <a:t> </a:t>
            </a:r>
            <a:r>
              <a:rPr lang="ru-RU" sz="5500" dirty="0" err="1"/>
              <a:t>стосунки</a:t>
            </a:r>
            <a:r>
              <a:rPr lang="ru-RU" sz="5500" dirty="0"/>
              <a:t> </a:t>
            </a:r>
            <a:r>
              <a:rPr lang="ru-RU" sz="5500" dirty="0" err="1"/>
              <a:t>подружжя</a:t>
            </a:r>
            <a:r>
              <a:rPr lang="ru-RU" sz="5500" dirty="0"/>
              <a:t> </a:t>
            </a:r>
            <a:r>
              <a:rPr lang="ru-RU" sz="5500" dirty="0" err="1"/>
              <a:t>тримались</a:t>
            </a:r>
            <a:r>
              <a:rPr lang="ru-RU" sz="5500" dirty="0"/>
              <a:t> на </a:t>
            </a:r>
            <a:r>
              <a:rPr lang="ru-RU" sz="5500" dirty="0" err="1"/>
              <a:t>порозумінні</a:t>
            </a:r>
            <a:r>
              <a:rPr lang="ru-RU" sz="5500" dirty="0"/>
              <a:t> й </a:t>
            </a:r>
            <a:r>
              <a:rPr lang="ru-RU" sz="5500" dirty="0" err="1"/>
              <a:t>повазі</a:t>
            </a:r>
            <a:r>
              <a:rPr lang="ru-RU" sz="5500" dirty="0"/>
              <a:t>. Вони разом </a:t>
            </a:r>
            <a:r>
              <a:rPr lang="ru-RU" sz="5500" dirty="0" err="1"/>
              <a:t>видавали</a:t>
            </a:r>
            <a:r>
              <a:rPr lang="ru-RU" sz="5500" dirty="0"/>
              <a:t> журнал "</a:t>
            </a:r>
            <a:r>
              <a:rPr lang="ru-RU" sz="5500" dirty="0" err="1"/>
              <a:t>Житє</a:t>
            </a:r>
            <a:r>
              <a:rPr lang="ru-RU" sz="5500" dirty="0"/>
              <a:t> і слово". Але </a:t>
            </a:r>
            <a:r>
              <a:rPr lang="ru-RU" sz="5500" dirty="0" err="1"/>
              <a:t>вічні</a:t>
            </a:r>
            <a:r>
              <a:rPr lang="ru-RU" sz="5500" dirty="0"/>
              <a:t> </a:t>
            </a:r>
            <a:r>
              <a:rPr lang="ru-RU" sz="5500" dirty="0" err="1"/>
              <a:t>нестатки</a:t>
            </a:r>
            <a:r>
              <a:rPr lang="ru-RU" sz="5500" dirty="0"/>
              <a:t>, тяжка непродуктивна </a:t>
            </a:r>
            <a:r>
              <a:rPr lang="ru-RU" sz="5500" dirty="0" err="1"/>
              <a:t>праця</a:t>
            </a:r>
            <a:r>
              <a:rPr lang="ru-RU" sz="5500" dirty="0"/>
              <a:t> й </a:t>
            </a:r>
            <a:r>
              <a:rPr lang="ru-RU" sz="5500" dirty="0" err="1"/>
              <a:t>негаразди</a:t>
            </a:r>
            <a:r>
              <a:rPr lang="ru-RU" sz="5500" dirty="0"/>
              <a:t> озлобили Ольгу. Через </a:t>
            </a:r>
            <a:r>
              <a:rPr lang="ru-RU" sz="5500" dirty="0" err="1"/>
              <a:t>кілька</a:t>
            </a:r>
            <a:r>
              <a:rPr lang="ru-RU" sz="5500" dirty="0"/>
              <a:t> </a:t>
            </a:r>
            <a:r>
              <a:rPr lang="ru-RU" sz="5500" dirty="0" err="1"/>
              <a:t>років</a:t>
            </a:r>
            <a:r>
              <a:rPr lang="ru-RU" sz="5500" dirty="0"/>
              <a:t> </a:t>
            </a:r>
            <a:r>
              <a:rPr lang="ru-RU" sz="5500" dirty="0" err="1"/>
              <a:t>подружжя</a:t>
            </a:r>
            <a:r>
              <a:rPr lang="ru-RU" sz="5500" dirty="0"/>
              <a:t> </a:t>
            </a:r>
            <a:r>
              <a:rPr lang="ru-RU" sz="5500" dirty="0" err="1"/>
              <a:t>бачилося</a:t>
            </a:r>
            <a:r>
              <a:rPr lang="ru-RU" sz="5500" dirty="0"/>
              <a:t> таким: </a:t>
            </a:r>
            <a:r>
              <a:rPr lang="ru-RU" sz="5500" dirty="0" err="1"/>
              <a:t>нещасний</a:t>
            </a:r>
            <a:r>
              <a:rPr lang="ru-RU" sz="5500" dirty="0"/>
              <a:t>, </a:t>
            </a:r>
            <a:r>
              <a:rPr lang="ru-RU" sz="5500" dirty="0" err="1"/>
              <a:t>недбало</a:t>
            </a:r>
            <a:r>
              <a:rPr lang="ru-RU" sz="5500" dirty="0"/>
              <a:t> </a:t>
            </a:r>
            <a:r>
              <a:rPr lang="ru-RU" sz="5500" dirty="0" err="1"/>
              <a:t>зодягнений</a:t>
            </a:r>
            <a:r>
              <a:rPr lang="ru-RU" sz="5500" dirty="0"/>
              <a:t> Франко і </a:t>
            </a:r>
            <a:r>
              <a:rPr lang="ru-RU" sz="5500" dirty="0" err="1"/>
              <a:t>засмикана</a:t>
            </a:r>
            <a:r>
              <a:rPr lang="ru-RU" sz="5500" dirty="0"/>
              <a:t> </a:t>
            </a:r>
            <a:r>
              <a:rPr lang="ru-RU" sz="5500" dirty="0" err="1"/>
              <a:t>бідністю</a:t>
            </a:r>
            <a:r>
              <a:rPr lang="ru-RU" sz="5500" dirty="0"/>
              <a:t> й </a:t>
            </a:r>
            <a:r>
              <a:rPr lang="ru-RU" sz="5500" dirty="0" err="1"/>
              <a:t>дітьми</a:t>
            </a:r>
            <a:r>
              <a:rPr lang="ru-RU" sz="5500" dirty="0"/>
              <a:t> Ольга. Для </a:t>
            </a:r>
            <a:r>
              <a:rPr lang="ru-RU" sz="5500" dirty="0" err="1"/>
              <a:t>пані</a:t>
            </a:r>
            <a:r>
              <a:rPr lang="ru-RU" sz="5500" dirty="0"/>
              <a:t> </a:t>
            </a:r>
            <a:r>
              <a:rPr lang="ru-RU" sz="5500" dirty="0" err="1"/>
              <a:t>Франкової</a:t>
            </a:r>
            <a:r>
              <a:rPr lang="ru-RU" sz="5500" dirty="0"/>
              <a:t> </a:t>
            </a:r>
            <a:r>
              <a:rPr lang="ru-RU" sz="5500" dirty="0" err="1"/>
              <a:t>життя</a:t>
            </a:r>
            <a:r>
              <a:rPr lang="ru-RU" sz="5500" dirty="0"/>
              <a:t> у </a:t>
            </a:r>
            <a:r>
              <a:rPr lang="ru-RU" sz="5500" dirty="0" err="1"/>
              <a:t>шлюбі</a:t>
            </a:r>
            <a:r>
              <a:rPr lang="ru-RU" sz="5500" dirty="0"/>
              <a:t> стало </a:t>
            </a:r>
            <a:r>
              <a:rPr lang="ru-RU" sz="5500" dirty="0" err="1"/>
              <a:t>нестерпним</a:t>
            </a:r>
            <a:r>
              <a:rPr lang="ru-RU" sz="5500" dirty="0"/>
              <a:t>. Вона почала </a:t>
            </a:r>
            <a:r>
              <a:rPr lang="ru-RU" sz="5500" dirty="0" err="1"/>
              <a:t>ставитися</a:t>
            </a:r>
            <a:r>
              <a:rPr lang="ru-RU" sz="5500" dirty="0"/>
              <a:t> до </a:t>
            </a:r>
            <a:r>
              <a:rPr lang="ru-RU" sz="5500" dirty="0" err="1"/>
              <a:t>чоловіка</a:t>
            </a:r>
            <a:r>
              <a:rPr lang="ru-RU" sz="5500" dirty="0"/>
              <a:t> з </a:t>
            </a:r>
            <a:r>
              <a:rPr lang="ru-RU" sz="5500" dirty="0" err="1"/>
              <a:t>неповагою</a:t>
            </a:r>
            <a:r>
              <a:rPr lang="ru-RU" sz="5500" dirty="0"/>
              <a:t>. </a:t>
            </a:r>
            <a:br>
              <a:rPr lang="ru-RU" sz="5500" dirty="0"/>
            </a:br>
            <a:r>
              <a:rPr lang="ru-RU" sz="5500" dirty="0"/>
              <a:t>До </a:t>
            </a:r>
            <a:r>
              <a:rPr lang="ru-RU" sz="5500" dirty="0" err="1"/>
              <a:t>божевілля</a:t>
            </a:r>
            <a:r>
              <a:rPr lang="ru-RU" sz="5500" dirty="0"/>
              <a:t> </a:t>
            </a:r>
            <a:r>
              <a:rPr lang="ru-RU" sz="5500" dirty="0" err="1"/>
              <a:t>дружини</a:t>
            </a:r>
            <a:r>
              <a:rPr lang="ru-RU" sz="5500" dirty="0"/>
              <a:t> </a:t>
            </a:r>
            <a:r>
              <a:rPr lang="ru-RU" sz="5500" dirty="0" err="1"/>
              <a:t>було</a:t>
            </a:r>
            <a:r>
              <a:rPr lang="ru-RU" sz="5500" dirty="0"/>
              <a:t> </a:t>
            </a:r>
            <a:r>
              <a:rPr lang="ru-RU" sz="5500" dirty="0" err="1"/>
              <a:t>зовсім</a:t>
            </a:r>
            <a:r>
              <a:rPr lang="ru-RU" sz="5500" dirty="0"/>
              <a:t> недалеко.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154910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870954"/>
            <a:ext cx="3154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Іван</a:t>
            </a:r>
            <a:r>
              <a:rPr lang="ru-RU" dirty="0"/>
              <a:t> Франко з дружиною Ольгою </a:t>
            </a:r>
            <a:r>
              <a:rPr lang="ru-RU" dirty="0" err="1"/>
              <a:t>Хоружинською</a:t>
            </a:r>
            <a:r>
              <a:rPr lang="ru-RU" dirty="0"/>
              <a:t> 1886 р. </a:t>
            </a:r>
            <a:r>
              <a:rPr lang="ru-RU" dirty="0" err="1"/>
              <a:t>сфотографувались</a:t>
            </a:r>
            <a:r>
              <a:rPr lang="ru-RU" dirty="0"/>
              <a:t> у </a:t>
            </a:r>
            <a:r>
              <a:rPr lang="ru-RU" dirty="0" err="1"/>
              <a:t>Влодзімежа</a:t>
            </a:r>
            <a:r>
              <a:rPr lang="ru-RU" dirty="0"/>
              <a:t> </a:t>
            </a:r>
            <a:r>
              <a:rPr lang="ru-RU" dirty="0" err="1" smtClean="0"/>
              <a:t>Висоцького</a:t>
            </a:r>
            <a:r>
              <a:rPr lang="ru-RU" dirty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 smtClean="0"/>
              <a:t>одруження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9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60648"/>
            <a:ext cx="4680520" cy="61926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dirty="0"/>
              <a:t>1908-го року стан </a:t>
            </a:r>
            <a:r>
              <a:rPr lang="ru-RU" sz="3600" dirty="0" err="1"/>
              <a:t>здоров'я</a:t>
            </a:r>
            <a:r>
              <a:rPr lang="ru-RU" sz="3600" dirty="0"/>
              <a:t> Франка </a:t>
            </a:r>
            <a:r>
              <a:rPr lang="ru-RU" sz="3600" dirty="0" err="1"/>
              <a:t>значно</a:t>
            </a:r>
            <a:r>
              <a:rPr lang="ru-RU" sz="3600" dirty="0"/>
              <a:t> </a:t>
            </a:r>
            <a:r>
              <a:rPr lang="ru-RU" sz="3600" dirty="0" err="1"/>
              <a:t>погіршився</a:t>
            </a:r>
            <a:r>
              <a:rPr lang="ru-RU" sz="3600" dirty="0"/>
              <a:t>, </a:t>
            </a:r>
            <a:r>
              <a:rPr lang="ru-RU" sz="3600" dirty="0" err="1"/>
              <a:t>однак</a:t>
            </a:r>
            <a:r>
              <a:rPr lang="ru-RU" sz="3600" dirty="0"/>
              <a:t> </a:t>
            </a:r>
            <a:r>
              <a:rPr lang="ru-RU" sz="3600" dirty="0" err="1"/>
              <a:t>він</a:t>
            </a:r>
            <a:r>
              <a:rPr lang="ru-RU" sz="3600" dirty="0"/>
              <a:t> </a:t>
            </a:r>
            <a:r>
              <a:rPr lang="ru-RU" sz="3600" dirty="0" err="1"/>
              <a:t>продовжував</a:t>
            </a:r>
            <a:r>
              <a:rPr lang="ru-RU" sz="3600" dirty="0"/>
              <a:t> </a:t>
            </a:r>
            <a:r>
              <a:rPr lang="ru-RU" sz="3600" dirty="0" err="1"/>
              <a:t>працювати</a:t>
            </a:r>
            <a:r>
              <a:rPr lang="ru-RU" sz="3600" dirty="0"/>
              <a:t> до </a:t>
            </a:r>
            <a:r>
              <a:rPr lang="ru-RU" sz="3600" dirty="0" err="1"/>
              <a:t>кінця</a:t>
            </a:r>
            <a:r>
              <a:rPr lang="ru-RU" sz="3600" dirty="0"/>
              <a:t> </a:t>
            </a:r>
            <a:r>
              <a:rPr lang="ru-RU" sz="3600" dirty="0" err="1"/>
              <a:t>свого</a:t>
            </a:r>
            <a:r>
              <a:rPr lang="ru-RU" sz="3600" dirty="0"/>
              <a:t> </a:t>
            </a:r>
            <a:r>
              <a:rPr lang="ru-RU" sz="3600" dirty="0" err="1"/>
              <a:t>життя</a:t>
            </a:r>
            <a:r>
              <a:rPr lang="ru-RU" sz="3600" dirty="0"/>
              <a:t>. За </a:t>
            </a:r>
            <a:r>
              <a:rPr lang="ru-RU" sz="3600" dirty="0" err="1"/>
              <a:t>останній</a:t>
            </a:r>
            <a:r>
              <a:rPr lang="ru-RU" sz="3600" dirty="0"/>
              <a:t> </a:t>
            </a:r>
            <a:r>
              <a:rPr lang="ru-RU" sz="3600" dirty="0" err="1"/>
              <a:t>період</a:t>
            </a:r>
            <a:r>
              <a:rPr lang="ru-RU" sz="3600" dirty="0"/>
              <a:t> </a:t>
            </a:r>
            <a:r>
              <a:rPr lang="ru-RU" sz="3600" dirty="0" err="1"/>
              <a:t>він</a:t>
            </a:r>
            <a:r>
              <a:rPr lang="ru-RU" sz="3600" dirty="0"/>
              <a:t> написав «</a:t>
            </a:r>
            <a:r>
              <a:rPr lang="ru-RU" sz="3600" dirty="0" err="1"/>
              <a:t>Нарис</a:t>
            </a:r>
            <a:r>
              <a:rPr lang="ru-RU" sz="3600" dirty="0"/>
              <a:t> </a:t>
            </a:r>
            <a:r>
              <a:rPr lang="ru-RU" sz="3600" dirty="0" err="1"/>
              <a:t>історії</a:t>
            </a:r>
            <a:r>
              <a:rPr lang="ru-RU" sz="3600" dirty="0"/>
              <a:t> </a:t>
            </a:r>
            <a:r>
              <a:rPr lang="ru-RU" sz="3600" dirty="0" err="1"/>
              <a:t>українсько-руської</a:t>
            </a:r>
            <a:r>
              <a:rPr lang="ru-RU" sz="3600" dirty="0"/>
              <a:t> </a:t>
            </a:r>
            <a:r>
              <a:rPr lang="ru-RU" sz="3600" dirty="0" err="1"/>
              <a:t>літератури</a:t>
            </a:r>
            <a:r>
              <a:rPr lang="ru-RU" sz="3600" dirty="0"/>
              <a:t>» </a:t>
            </a:r>
            <a:r>
              <a:rPr lang="ru-RU" sz="3600" dirty="0" smtClean="0"/>
              <a:t>, </a:t>
            </a:r>
            <a:r>
              <a:rPr lang="ru-RU" sz="3600" dirty="0"/>
              <a:t>«</a:t>
            </a:r>
            <a:r>
              <a:rPr lang="ru-RU" sz="3600" dirty="0" err="1"/>
              <a:t>Студії</a:t>
            </a:r>
            <a:r>
              <a:rPr lang="ru-RU" sz="3600" dirty="0"/>
              <a:t> над </a:t>
            </a:r>
            <a:r>
              <a:rPr lang="ru-RU" sz="3600" dirty="0" err="1"/>
              <a:t>українськими</a:t>
            </a:r>
            <a:r>
              <a:rPr lang="ru-RU" sz="3600" dirty="0"/>
              <a:t> </a:t>
            </a:r>
            <a:r>
              <a:rPr lang="ru-RU" sz="3600" dirty="0" err="1"/>
              <a:t>народними</a:t>
            </a:r>
            <a:r>
              <a:rPr lang="ru-RU" sz="3600" dirty="0"/>
              <a:t> </a:t>
            </a:r>
            <a:r>
              <a:rPr lang="ru-RU" sz="3600" dirty="0" err="1"/>
              <a:t>піснями</a:t>
            </a:r>
            <a:r>
              <a:rPr lang="ru-RU" sz="3600" dirty="0"/>
              <a:t>» </a:t>
            </a:r>
            <a:r>
              <a:rPr lang="ru-RU" sz="3600" dirty="0" smtClean="0"/>
              <a:t>, </a:t>
            </a:r>
            <a:r>
              <a:rPr lang="ru-RU" sz="3600" dirty="0" err="1"/>
              <a:t>здійснив</a:t>
            </a:r>
            <a:r>
              <a:rPr lang="ru-RU" sz="3600" dirty="0"/>
              <a:t> </a:t>
            </a:r>
            <a:r>
              <a:rPr lang="ru-RU" sz="3600" dirty="0" err="1"/>
              <a:t>багато</a:t>
            </a:r>
            <a:r>
              <a:rPr lang="ru-RU" sz="3600" dirty="0"/>
              <a:t> </a:t>
            </a:r>
            <a:r>
              <a:rPr lang="ru-RU" sz="3600" dirty="0" err="1"/>
              <a:t>перекладів</a:t>
            </a:r>
            <a:r>
              <a:rPr lang="ru-RU" sz="3600" dirty="0"/>
              <a:t> з </a:t>
            </a:r>
            <a:r>
              <a:rPr lang="ru-RU" sz="3600" dirty="0" err="1"/>
              <a:t>античних</a:t>
            </a:r>
            <a:r>
              <a:rPr lang="ru-RU" sz="3600" dirty="0"/>
              <a:t> </a:t>
            </a:r>
            <a:r>
              <a:rPr lang="ru-RU" sz="3600" dirty="0" err="1"/>
              <a:t>поетів</a:t>
            </a:r>
            <a:r>
              <a:rPr lang="ru-RU" sz="3600" dirty="0"/>
              <a:t>. </a:t>
            </a:r>
            <a:r>
              <a:rPr lang="ru-RU" sz="3600" dirty="0" err="1" smtClean="0"/>
              <a:t>Період</a:t>
            </a:r>
            <a:r>
              <a:rPr lang="ru-RU" sz="3600" dirty="0" smtClean="0"/>
              <a:t> </a:t>
            </a:r>
            <a:r>
              <a:rPr lang="ru-RU" sz="3600" dirty="0" err="1"/>
              <a:t>останнього</a:t>
            </a:r>
            <a:r>
              <a:rPr lang="ru-RU" sz="3600" dirty="0"/>
              <a:t> </a:t>
            </a:r>
            <a:r>
              <a:rPr lang="ru-RU" sz="3600" dirty="0" err="1"/>
              <a:t>десятиліття</a:t>
            </a:r>
            <a:r>
              <a:rPr lang="ru-RU" sz="3600" dirty="0"/>
              <a:t> </a:t>
            </a:r>
            <a:r>
              <a:rPr lang="ru-RU" sz="3600" dirty="0" err="1"/>
              <a:t>життя</a:t>
            </a:r>
            <a:r>
              <a:rPr lang="ru-RU" sz="3600" dirty="0"/>
              <a:t> Франка — </a:t>
            </a:r>
            <a:r>
              <a:rPr lang="ru-RU" sz="3600" dirty="0" err="1"/>
              <a:t>дуже</a:t>
            </a:r>
            <a:r>
              <a:rPr lang="ru-RU" sz="3600" dirty="0"/>
              <a:t> </a:t>
            </a:r>
            <a:r>
              <a:rPr lang="ru-RU" sz="3600" dirty="0" err="1" smtClean="0"/>
              <a:t>складний</a:t>
            </a:r>
            <a:r>
              <a:rPr lang="en-US" sz="3600" dirty="0"/>
              <a:t>.</a:t>
            </a:r>
            <a:r>
              <a:rPr lang="ru-RU" sz="3600" dirty="0" smtClean="0"/>
              <a:t> «</a:t>
            </a:r>
            <a:r>
              <a:rPr lang="ru-RU" sz="3600" dirty="0" err="1"/>
              <a:t>Протягом</a:t>
            </a:r>
            <a:r>
              <a:rPr lang="ru-RU" sz="3600" dirty="0"/>
              <a:t> 14-ти </a:t>
            </a:r>
            <a:r>
              <a:rPr lang="ru-RU" sz="3600" dirty="0" err="1"/>
              <a:t>днів</a:t>
            </a:r>
            <a:r>
              <a:rPr lang="ru-RU" sz="3600" dirty="0"/>
              <a:t> я не </a:t>
            </a:r>
            <a:r>
              <a:rPr lang="ru-RU" sz="3600" dirty="0" err="1"/>
              <a:t>міг</a:t>
            </a:r>
            <a:r>
              <a:rPr lang="ru-RU" sz="3600" dirty="0"/>
              <a:t> </a:t>
            </a:r>
            <a:r>
              <a:rPr lang="ru-RU" sz="3600" dirty="0" err="1"/>
              <a:t>ані</a:t>
            </a:r>
            <a:r>
              <a:rPr lang="ru-RU" sz="3600" dirty="0"/>
              <a:t> вдень, </a:t>
            </a:r>
            <a:r>
              <a:rPr lang="ru-RU" sz="3600" dirty="0" err="1"/>
              <a:t>ані</a:t>
            </a:r>
            <a:r>
              <a:rPr lang="ru-RU" sz="3600" dirty="0"/>
              <a:t> </a:t>
            </a:r>
            <a:r>
              <a:rPr lang="ru-RU" sz="3600" dirty="0" err="1"/>
              <a:t>вночі</a:t>
            </a:r>
            <a:r>
              <a:rPr lang="ru-RU" sz="3600" dirty="0"/>
              <a:t> </a:t>
            </a:r>
            <a:r>
              <a:rPr lang="ru-RU" sz="3600" dirty="0" err="1"/>
              <a:t>заснути</a:t>
            </a:r>
            <a:r>
              <a:rPr lang="ru-RU" sz="3600" dirty="0"/>
              <a:t>, не </a:t>
            </a:r>
            <a:r>
              <a:rPr lang="ru-RU" sz="3600" dirty="0" err="1"/>
              <a:t>міг</a:t>
            </a:r>
            <a:r>
              <a:rPr lang="ru-RU" sz="3600" dirty="0"/>
              <a:t> </a:t>
            </a:r>
            <a:r>
              <a:rPr lang="ru-RU" sz="3600" dirty="0" err="1"/>
              <a:t>сидіти</a:t>
            </a:r>
            <a:r>
              <a:rPr lang="ru-RU" sz="3600" dirty="0"/>
              <a:t>, і, коли, </a:t>
            </a:r>
            <a:r>
              <a:rPr lang="ru-RU" sz="3600" dirty="0" err="1"/>
              <a:t>проте</a:t>
            </a:r>
            <a:r>
              <a:rPr lang="ru-RU" sz="3600" dirty="0"/>
              <a:t>, не переставав </a:t>
            </a:r>
            <a:r>
              <a:rPr lang="ru-RU" sz="3600" dirty="0" err="1"/>
              <a:t>робити</a:t>
            </a:r>
            <a:r>
              <a:rPr lang="ru-RU" sz="3600" dirty="0"/>
              <a:t>, то </a:t>
            </a:r>
            <a:r>
              <a:rPr lang="ru-RU" sz="3600" dirty="0" err="1"/>
              <a:t>робив</a:t>
            </a:r>
            <a:r>
              <a:rPr lang="ru-RU" sz="3600" dirty="0"/>
              <a:t> се </a:t>
            </a:r>
            <a:r>
              <a:rPr lang="ru-RU" sz="3600" dirty="0" err="1"/>
              <a:t>серед</a:t>
            </a:r>
            <a:r>
              <a:rPr lang="ru-RU" sz="3600" dirty="0"/>
              <a:t> страшенного болю» — писав </a:t>
            </a:r>
            <a:r>
              <a:rPr lang="ru-RU" sz="3600" dirty="0" err="1"/>
              <a:t>Іван</a:t>
            </a:r>
            <a:r>
              <a:rPr lang="ru-RU" sz="3600" dirty="0"/>
              <a:t> Франко. За таких </a:t>
            </a:r>
            <a:r>
              <a:rPr lang="ru-RU" sz="3600" dirty="0" err="1"/>
              <a:t>обставин</a:t>
            </a:r>
            <a:r>
              <a:rPr lang="ru-RU" sz="3600" dirty="0"/>
              <a:t> за </a:t>
            </a:r>
            <a:r>
              <a:rPr lang="ru-RU" sz="3600" dirty="0" err="1"/>
              <a:t>неповний</a:t>
            </a:r>
            <a:r>
              <a:rPr lang="ru-RU" sz="3600" dirty="0"/>
              <a:t> </a:t>
            </a:r>
            <a:r>
              <a:rPr lang="ru-RU" sz="3600" dirty="0" err="1"/>
              <a:t>рік</a:t>
            </a:r>
            <a:r>
              <a:rPr lang="ru-RU" sz="3600" dirty="0"/>
              <a:t> до </a:t>
            </a:r>
            <a:r>
              <a:rPr lang="ru-RU" sz="3600" dirty="0" err="1"/>
              <a:t>смерті</a:t>
            </a:r>
            <a:r>
              <a:rPr lang="ru-RU" sz="3600" dirty="0"/>
              <a:t> Франко створив 232 </a:t>
            </a:r>
            <a:r>
              <a:rPr lang="ru-RU" sz="3600" dirty="0" err="1"/>
              <a:t>поетичні</a:t>
            </a:r>
            <a:r>
              <a:rPr lang="ru-RU" sz="3600" dirty="0"/>
              <a:t> </a:t>
            </a:r>
            <a:r>
              <a:rPr lang="ru-RU" sz="3600" dirty="0" err="1"/>
              <a:t>переклади</a:t>
            </a:r>
            <a:r>
              <a:rPr lang="ru-RU" sz="3600" dirty="0"/>
              <a:t> й </a:t>
            </a:r>
            <a:r>
              <a:rPr lang="ru-RU" sz="3600" dirty="0" err="1"/>
              <a:t>переспіви</a:t>
            </a:r>
            <a:r>
              <a:rPr lang="ru-RU" sz="3600" dirty="0"/>
              <a:t>, </a:t>
            </a:r>
            <a:r>
              <a:rPr lang="ru-RU" sz="3600" dirty="0" err="1"/>
              <a:t>обсягом</a:t>
            </a:r>
            <a:r>
              <a:rPr lang="ru-RU" sz="3600" dirty="0"/>
              <a:t> </a:t>
            </a:r>
            <a:r>
              <a:rPr lang="ru-RU" sz="3600" dirty="0" err="1"/>
              <a:t>близько</a:t>
            </a:r>
            <a:r>
              <a:rPr lang="ru-RU" sz="3600" dirty="0"/>
              <a:t> 7000 </a:t>
            </a:r>
            <a:r>
              <a:rPr lang="ru-RU" sz="3600" dirty="0" err="1"/>
              <a:t>поетичних</a:t>
            </a:r>
            <a:r>
              <a:rPr lang="ru-RU" sz="3600" dirty="0"/>
              <a:t> </a:t>
            </a:r>
            <a:r>
              <a:rPr lang="ru-RU" sz="3600" dirty="0" err="1" smtClean="0"/>
              <a:t>рядків.Помер</a:t>
            </a:r>
            <a:r>
              <a:rPr lang="ru-RU" sz="3600" dirty="0" smtClean="0"/>
              <a:t> </a:t>
            </a:r>
            <a:r>
              <a:rPr lang="ru-RU" sz="3600" dirty="0" err="1"/>
              <a:t>Іван</a:t>
            </a:r>
            <a:r>
              <a:rPr lang="ru-RU" sz="3600" dirty="0"/>
              <a:t> Франко 28 </a:t>
            </a:r>
            <a:r>
              <a:rPr lang="ru-RU" sz="3600" dirty="0" err="1"/>
              <a:t>травня</a:t>
            </a:r>
            <a:r>
              <a:rPr lang="ru-RU" sz="3600" dirty="0"/>
              <a:t> 1916-го року у </a:t>
            </a:r>
            <a:r>
              <a:rPr lang="ru-RU" sz="3600" dirty="0" err="1"/>
              <a:t>Львові</a:t>
            </a:r>
            <a:r>
              <a:rPr lang="ru-RU" sz="3600" dirty="0"/>
              <a:t>. </a:t>
            </a:r>
            <a:r>
              <a:rPr lang="ru-RU" sz="3600" dirty="0" err="1" smtClean="0"/>
              <a:t>Спочатку</a:t>
            </a:r>
            <a:r>
              <a:rPr lang="ru-RU" sz="3600" dirty="0" smtClean="0"/>
              <a:t> </a:t>
            </a:r>
            <a:r>
              <a:rPr lang="ru-RU" sz="3600" dirty="0" err="1"/>
              <a:t>письменника</a:t>
            </a:r>
            <a:r>
              <a:rPr lang="ru-RU" sz="3600" dirty="0"/>
              <a:t> </a:t>
            </a:r>
            <a:r>
              <a:rPr lang="ru-RU" sz="3600" dirty="0" err="1"/>
              <a:t>поховали</a:t>
            </a:r>
            <a:r>
              <a:rPr lang="ru-RU" sz="3600" dirty="0"/>
              <a:t> у чужому </a:t>
            </a:r>
            <a:r>
              <a:rPr lang="ru-RU" sz="3600" dirty="0" err="1"/>
              <a:t>склепі</a:t>
            </a:r>
            <a:r>
              <a:rPr lang="ru-RU" sz="3600" dirty="0"/>
              <a:t> </a:t>
            </a:r>
            <a:r>
              <a:rPr lang="ru-RU" sz="3600" dirty="0" smtClean="0"/>
              <a:t>, </a:t>
            </a:r>
            <a:r>
              <a:rPr lang="ru-RU" sz="3600" dirty="0"/>
              <a:t>через 5 </a:t>
            </a:r>
            <a:r>
              <a:rPr lang="ru-RU" sz="3600" dirty="0" err="1"/>
              <a:t>років</a:t>
            </a:r>
            <a:r>
              <a:rPr lang="ru-RU" sz="3600" dirty="0"/>
              <a:t> домовина з прахом Франка </a:t>
            </a:r>
            <a:r>
              <a:rPr lang="ru-RU" sz="3600" dirty="0" err="1" smtClean="0"/>
              <a:t>була</a:t>
            </a:r>
            <a:r>
              <a:rPr lang="ru-RU" sz="3600" dirty="0" smtClean="0"/>
              <a:t> </a:t>
            </a:r>
            <a:r>
              <a:rPr lang="ru-RU" sz="3600" dirty="0"/>
              <a:t>перенесена в </a:t>
            </a:r>
            <a:r>
              <a:rPr lang="ru-RU" sz="3600" dirty="0" err="1"/>
              <a:t>окрему</a:t>
            </a:r>
            <a:r>
              <a:rPr lang="ru-RU" sz="3600" dirty="0"/>
              <a:t> могилу, </a:t>
            </a:r>
            <a:r>
              <a:rPr lang="ru-RU" sz="3600" dirty="0" err="1"/>
              <a:t>відому</a:t>
            </a:r>
            <a:r>
              <a:rPr lang="ru-RU" sz="3600" dirty="0"/>
              <a:t> </a:t>
            </a:r>
            <a:r>
              <a:rPr lang="ru-RU" sz="3600" dirty="0" err="1"/>
              <a:t>своїм</a:t>
            </a:r>
            <a:r>
              <a:rPr lang="ru-RU" sz="3600" dirty="0"/>
              <a:t> </a:t>
            </a:r>
            <a:r>
              <a:rPr lang="ru-RU" sz="3600" dirty="0" err="1"/>
              <a:t>пам'ятником</a:t>
            </a:r>
            <a:r>
              <a:rPr lang="ru-RU" sz="3600" dirty="0"/>
              <a:t> </a:t>
            </a:r>
            <a:r>
              <a:rPr lang="ru-RU" sz="3600" dirty="0" smtClean="0"/>
              <a:t>, </a:t>
            </a:r>
            <a:r>
              <a:rPr lang="ru-RU" sz="3600" dirty="0"/>
              <a:t>на </a:t>
            </a:r>
            <a:r>
              <a:rPr lang="ru-RU" sz="3600" dirty="0" err="1"/>
              <a:t>якому</a:t>
            </a:r>
            <a:r>
              <a:rPr lang="ru-RU" sz="3600" dirty="0"/>
              <a:t> </a:t>
            </a:r>
            <a:r>
              <a:rPr lang="ru-RU" sz="3600" dirty="0" smtClean="0"/>
              <a:t>Франко-</a:t>
            </a:r>
            <a:r>
              <a:rPr lang="ru-RU" sz="3600" dirty="0" err="1"/>
              <a:t>К</a:t>
            </a:r>
            <a:r>
              <a:rPr lang="ru-RU" sz="3600" dirty="0" err="1" smtClean="0"/>
              <a:t>аменяр</a:t>
            </a:r>
            <a:r>
              <a:rPr lang="ru-RU" sz="3600" dirty="0" smtClean="0"/>
              <a:t> </a:t>
            </a:r>
            <a:r>
              <a:rPr lang="ru-RU" sz="3600" dirty="0"/>
              <a:t>«</a:t>
            </a:r>
            <a:r>
              <a:rPr lang="ru-RU" sz="3600" dirty="0" err="1"/>
              <a:t>лупає</a:t>
            </a:r>
            <a:r>
              <a:rPr lang="ru-RU" sz="3600" dirty="0"/>
              <a:t> </a:t>
            </a:r>
            <a:r>
              <a:rPr lang="ru-RU" sz="3600" dirty="0" err="1"/>
              <a:t>сю</a:t>
            </a:r>
            <a:r>
              <a:rPr lang="ru-RU" sz="3600" dirty="0"/>
              <a:t> скалу».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762899" cy="4392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809" y="5733256"/>
            <a:ext cx="308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Іван Франко у літньому віці.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2145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73174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dirty="0" err="1"/>
              <a:t>Т</a:t>
            </a:r>
            <a:r>
              <a:rPr lang="ru-RU" sz="4000" dirty="0" err="1" smtClean="0"/>
              <a:t>ворчісті</a:t>
            </a:r>
            <a:r>
              <a:rPr lang="ru-RU" sz="4000" dirty="0" smtClean="0"/>
              <a:t> </a:t>
            </a:r>
            <a:r>
              <a:rPr lang="ru-RU" sz="4000" dirty="0"/>
              <a:t>Франка </a:t>
            </a:r>
            <a:r>
              <a:rPr lang="ru-RU" sz="4000" dirty="0" err="1"/>
              <a:t>визначають</a:t>
            </a:r>
            <a:r>
              <a:rPr lang="ru-RU" sz="4000" dirty="0"/>
              <a:t> </a:t>
            </a:r>
            <a:r>
              <a:rPr lang="ru-RU" sz="4000" dirty="0" err="1"/>
              <a:t>його</a:t>
            </a:r>
            <a:r>
              <a:rPr lang="ru-RU" sz="4000" dirty="0"/>
              <a:t> </a:t>
            </a:r>
            <a:r>
              <a:rPr lang="ru-RU" sz="4000" dirty="0" err="1"/>
              <a:t>політичні</a:t>
            </a:r>
            <a:r>
              <a:rPr lang="ru-RU" sz="4000" dirty="0"/>
              <a:t> </a:t>
            </a:r>
            <a:r>
              <a:rPr lang="ru-RU" sz="4000" dirty="0" err="1"/>
              <a:t>поезії</a:t>
            </a:r>
            <a:r>
              <a:rPr lang="ru-RU" sz="4000" dirty="0"/>
              <a:t>, </a:t>
            </a:r>
            <a:r>
              <a:rPr lang="ru-RU" sz="4000" dirty="0" err="1"/>
              <a:t>своєрідні</a:t>
            </a:r>
            <a:r>
              <a:rPr lang="ru-RU" sz="4000" dirty="0"/>
              <a:t> </a:t>
            </a:r>
            <a:r>
              <a:rPr lang="ru-RU" sz="4000" dirty="0" err="1"/>
              <a:t>народні</a:t>
            </a:r>
            <a:r>
              <a:rPr lang="ru-RU" sz="4000" dirty="0"/>
              <a:t> </a:t>
            </a:r>
            <a:r>
              <a:rPr lang="ru-RU" sz="4000" dirty="0" err="1" smtClean="0"/>
              <a:t>гімни</a:t>
            </a:r>
            <a:r>
              <a:rPr lang="ru-RU" sz="4000" dirty="0" smtClean="0"/>
              <a:t>.</a:t>
            </a:r>
            <a:r>
              <a:rPr lang="ru-RU" sz="4000" dirty="0"/>
              <a:t> </a:t>
            </a:r>
            <a:r>
              <a:rPr lang="ru-RU" sz="4000" dirty="0" err="1" smtClean="0"/>
              <a:t>Найбільшої</a:t>
            </a:r>
            <a:r>
              <a:rPr lang="ru-RU" sz="4000" dirty="0" smtClean="0"/>
              <a:t> </a:t>
            </a:r>
            <a:r>
              <a:rPr lang="ru-RU" sz="4000" dirty="0" err="1"/>
              <a:t>слави</a:t>
            </a:r>
            <a:r>
              <a:rPr lang="ru-RU" sz="4000" dirty="0"/>
              <a:t> Франко зажив як поет. </a:t>
            </a:r>
            <a:r>
              <a:rPr lang="ru-RU" sz="4000" dirty="0" err="1"/>
              <a:t>Він</a:t>
            </a:r>
            <a:r>
              <a:rPr lang="ru-RU" sz="4000" dirty="0"/>
              <a:t> </a:t>
            </a:r>
            <a:r>
              <a:rPr lang="ru-RU" sz="4000" dirty="0" err="1"/>
              <a:t>називав</a:t>
            </a:r>
            <a:r>
              <a:rPr lang="ru-RU" sz="4000" dirty="0"/>
              <a:t> </a:t>
            </a:r>
            <a:r>
              <a:rPr lang="ru-RU" sz="4000" dirty="0" err="1"/>
              <a:t>поезію</a:t>
            </a:r>
            <a:r>
              <a:rPr lang="ru-RU" sz="4000" dirty="0"/>
              <a:t> "вогнем в </a:t>
            </a:r>
            <a:r>
              <a:rPr lang="ru-RU" sz="4000" dirty="0" err="1"/>
              <a:t>одежі</a:t>
            </a:r>
            <a:r>
              <a:rPr lang="ru-RU" sz="4000" dirty="0"/>
              <a:t> слова". </a:t>
            </a:r>
            <a:r>
              <a:rPr lang="ru-RU" sz="4000" dirty="0" err="1"/>
              <a:t>Його</a:t>
            </a:r>
            <a:r>
              <a:rPr lang="ru-RU" sz="4000" dirty="0"/>
              <a:t> </a:t>
            </a:r>
            <a:r>
              <a:rPr lang="ru-RU" sz="4000" dirty="0" err="1"/>
              <a:t>доробку</a:t>
            </a:r>
            <a:r>
              <a:rPr lang="ru-RU" sz="4000" dirty="0"/>
              <a:t> </a:t>
            </a:r>
            <a:r>
              <a:rPr lang="ru-RU" sz="4000" dirty="0" err="1"/>
              <a:t>притаманні</a:t>
            </a:r>
            <a:r>
              <a:rPr lang="ru-RU" sz="4000" dirty="0"/>
              <a:t> </a:t>
            </a:r>
            <a:r>
              <a:rPr lang="ru-RU" sz="4000" dirty="0" err="1"/>
              <a:t>зображення</a:t>
            </a:r>
            <a:r>
              <a:rPr lang="ru-RU" sz="4000" dirty="0"/>
              <a:t> </a:t>
            </a:r>
            <a:r>
              <a:rPr lang="ru-RU" sz="4000" dirty="0" err="1"/>
              <a:t>найтонших</a:t>
            </a:r>
            <a:r>
              <a:rPr lang="ru-RU" sz="4000" dirty="0"/>
              <a:t> </a:t>
            </a:r>
            <a:r>
              <a:rPr lang="ru-RU" sz="4000" dirty="0" err="1"/>
              <a:t>відтінків</a:t>
            </a:r>
            <a:r>
              <a:rPr lang="ru-RU" sz="4000" dirty="0"/>
              <a:t> </a:t>
            </a:r>
            <a:r>
              <a:rPr lang="ru-RU" sz="4000" dirty="0" err="1"/>
              <a:t>інтимних</a:t>
            </a:r>
            <a:r>
              <a:rPr lang="ru-RU" sz="4000" dirty="0"/>
              <a:t> </a:t>
            </a:r>
            <a:r>
              <a:rPr lang="ru-RU" sz="4000" dirty="0" err="1"/>
              <a:t>переживань</a:t>
            </a:r>
            <a:r>
              <a:rPr lang="ru-RU" sz="4000" dirty="0"/>
              <a:t>, </a:t>
            </a:r>
            <a:r>
              <a:rPr lang="ru-RU" sz="4000" dirty="0" err="1"/>
              <a:t>скорбота</a:t>
            </a:r>
            <a:r>
              <a:rPr lang="ru-RU" sz="4000" dirty="0"/>
              <a:t>, пафос, </a:t>
            </a:r>
            <a:r>
              <a:rPr lang="ru-RU" sz="4000" dirty="0" err="1"/>
              <a:t>сміливість</a:t>
            </a:r>
            <a:r>
              <a:rPr lang="ru-RU" sz="4000" dirty="0"/>
              <a:t> </a:t>
            </a:r>
            <a:r>
              <a:rPr lang="ru-RU" sz="4000" dirty="0" err="1"/>
              <a:t>передбачень</a:t>
            </a:r>
            <a:r>
              <a:rPr lang="ru-RU" sz="4000" dirty="0"/>
              <a:t>. </a:t>
            </a:r>
            <a:r>
              <a:rPr lang="ru-RU" sz="4000" dirty="0" err="1"/>
              <a:t>Він</a:t>
            </a:r>
            <a:r>
              <a:rPr lang="ru-RU" sz="4000" dirty="0"/>
              <a:t> </a:t>
            </a:r>
            <a:r>
              <a:rPr lang="ru-RU" sz="4000" dirty="0" err="1"/>
              <a:t>використав</a:t>
            </a:r>
            <a:r>
              <a:rPr lang="ru-RU" sz="4000" dirty="0"/>
              <a:t> </a:t>
            </a:r>
            <a:r>
              <a:rPr lang="ru-RU" sz="4000" dirty="0" err="1"/>
              <a:t>величезний</a:t>
            </a:r>
            <a:r>
              <a:rPr lang="ru-RU" sz="4000" dirty="0"/>
              <a:t> арсенал </a:t>
            </a:r>
            <a:r>
              <a:rPr lang="ru-RU" sz="4000" dirty="0" err="1"/>
              <a:t>поетичних</a:t>
            </a:r>
            <a:r>
              <a:rPr lang="ru-RU" sz="4000" dirty="0"/>
              <a:t> форм, </a:t>
            </a:r>
            <a:r>
              <a:rPr lang="ru-RU" sz="4000" dirty="0" err="1"/>
              <a:t>засобів</a:t>
            </a:r>
            <a:r>
              <a:rPr lang="ru-RU" sz="4000" dirty="0"/>
              <a:t>, </a:t>
            </a:r>
            <a:r>
              <a:rPr lang="ru-RU" sz="4000" dirty="0" err="1"/>
              <a:t>прийомів</a:t>
            </a:r>
            <a:r>
              <a:rPr lang="ru-RU" sz="4000" dirty="0"/>
              <a:t>, </a:t>
            </a:r>
            <a:r>
              <a:rPr lang="ru-RU" sz="4000" dirty="0" err="1"/>
              <a:t>збагативши</a:t>
            </a:r>
            <a:r>
              <a:rPr lang="ru-RU" sz="4000" dirty="0"/>
              <a:t> </a:t>
            </a:r>
            <a:r>
              <a:rPr lang="ru-RU" sz="4000" dirty="0" err="1"/>
              <a:t>українську</a:t>
            </a:r>
            <a:r>
              <a:rPr lang="ru-RU" sz="4000" dirty="0"/>
              <a:t> </a:t>
            </a:r>
            <a:r>
              <a:rPr lang="ru-RU" sz="4000" dirty="0" err="1"/>
              <a:t>літературу</a:t>
            </a:r>
            <a:r>
              <a:rPr lang="ru-RU" sz="4000" dirty="0"/>
              <a:t> </a:t>
            </a:r>
            <a:r>
              <a:rPr lang="ru-RU" sz="4000" dirty="0" err="1"/>
              <a:t>світовим</a:t>
            </a:r>
            <a:r>
              <a:rPr lang="ru-RU" sz="4000" dirty="0"/>
              <a:t> </a:t>
            </a:r>
            <a:r>
              <a:rPr lang="ru-RU" sz="4000" dirty="0" err="1"/>
              <a:t>поетичним</a:t>
            </a:r>
            <a:r>
              <a:rPr lang="ru-RU" sz="4000" dirty="0"/>
              <a:t> </a:t>
            </a:r>
            <a:r>
              <a:rPr lang="ru-RU" sz="4000" dirty="0" err="1"/>
              <a:t>досвідом</a:t>
            </a:r>
            <a:r>
              <a:rPr lang="ru-RU" sz="4000" dirty="0"/>
              <a:t>.</a:t>
            </a:r>
          </a:p>
          <a:p>
            <a:pPr marL="0" indent="0">
              <a:buNone/>
            </a:pPr>
            <a:r>
              <a:rPr lang="ru-RU" sz="4000" dirty="0" smtClean="0"/>
              <a:t>Проблемам </a:t>
            </a:r>
            <a:r>
              <a:rPr lang="ru-RU" sz="4000" dirty="0" err="1"/>
              <a:t>сучасності</a:t>
            </a:r>
            <a:r>
              <a:rPr lang="ru-RU" sz="4000" dirty="0"/>
              <a:t> </a:t>
            </a:r>
            <a:r>
              <a:rPr lang="ru-RU" sz="4000" dirty="0" err="1"/>
              <a:t>були</a:t>
            </a:r>
            <a:r>
              <a:rPr lang="ru-RU" sz="4000" dirty="0"/>
              <a:t> </a:t>
            </a:r>
            <a:r>
              <a:rPr lang="ru-RU" sz="4000" dirty="0" err="1"/>
              <a:t>присвячені</a:t>
            </a:r>
            <a:r>
              <a:rPr lang="ru-RU" sz="4000" dirty="0"/>
              <a:t> </a:t>
            </a:r>
            <a:r>
              <a:rPr lang="ru-RU" sz="4000" dirty="0" err="1"/>
              <a:t>повісті</a:t>
            </a:r>
            <a:r>
              <a:rPr lang="ru-RU" sz="4000" dirty="0"/>
              <a:t> " </a:t>
            </a:r>
            <a:r>
              <a:rPr lang="en-US" sz="4000" dirty="0"/>
              <a:t>Boa constrictor", "</a:t>
            </a:r>
            <a:r>
              <a:rPr lang="ru-RU" sz="4000" dirty="0"/>
              <a:t>Борислав </a:t>
            </a:r>
            <a:r>
              <a:rPr lang="ru-RU" sz="4000" dirty="0" err="1"/>
              <a:t>сміється</a:t>
            </a:r>
            <a:r>
              <a:rPr lang="ru-RU" sz="4000" dirty="0"/>
              <a:t>", "</a:t>
            </a:r>
            <a:r>
              <a:rPr lang="ru-RU" sz="4000" dirty="0" err="1"/>
              <a:t>Бориславські</a:t>
            </a:r>
            <a:r>
              <a:rPr lang="ru-RU" sz="4000" dirty="0"/>
              <a:t> </a:t>
            </a:r>
            <a:r>
              <a:rPr lang="ru-RU" sz="4000" dirty="0" err="1"/>
              <a:t>оповідання</a:t>
            </a:r>
            <a:r>
              <a:rPr lang="ru-RU" sz="4000" dirty="0"/>
              <a:t>", новели з </a:t>
            </a:r>
            <a:r>
              <a:rPr lang="ru-RU" sz="4000" dirty="0" err="1"/>
              <a:t>життя</a:t>
            </a:r>
            <a:r>
              <a:rPr lang="ru-RU" sz="4000" dirty="0"/>
              <a:t> </a:t>
            </a:r>
            <a:r>
              <a:rPr lang="ru-RU" sz="4000" dirty="0" err="1"/>
              <a:t>галицького</a:t>
            </a:r>
            <a:r>
              <a:rPr lang="ru-RU" sz="4000" dirty="0"/>
              <a:t> селянства "Сам </a:t>
            </a:r>
            <a:r>
              <a:rPr lang="ru-RU" sz="4000" dirty="0" err="1"/>
              <a:t>собі</a:t>
            </a:r>
            <a:r>
              <a:rPr lang="ru-RU" sz="4000" dirty="0"/>
              <a:t> </a:t>
            </a:r>
            <a:r>
              <a:rPr lang="ru-RU" sz="4000" dirty="0" err="1"/>
              <a:t>винен</a:t>
            </a:r>
            <a:r>
              <a:rPr lang="ru-RU" sz="4000" dirty="0"/>
              <a:t>", "</a:t>
            </a:r>
            <a:r>
              <a:rPr lang="ru-RU" sz="4000" dirty="0" err="1"/>
              <a:t>Ліси</a:t>
            </a:r>
            <a:r>
              <a:rPr lang="ru-RU" sz="4000" dirty="0"/>
              <a:t> і </a:t>
            </a:r>
            <a:r>
              <a:rPr lang="ru-RU" sz="4000" dirty="0" err="1"/>
              <a:t>пасовиська</a:t>
            </a:r>
            <a:r>
              <a:rPr lang="ru-RU" sz="4000" dirty="0"/>
              <a:t>", "</a:t>
            </a:r>
            <a:r>
              <a:rPr lang="ru-RU" sz="4000" dirty="0" err="1"/>
              <a:t>Лесишина</a:t>
            </a:r>
            <a:r>
              <a:rPr lang="ru-RU" sz="4000" dirty="0"/>
              <a:t> челядь". </a:t>
            </a:r>
            <a:r>
              <a:rPr lang="ru-RU" sz="4000" dirty="0" err="1"/>
              <a:t>Жорстоко</a:t>
            </a:r>
            <a:r>
              <a:rPr lang="ru-RU" sz="4000" dirty="0"/>
              <a:t> </a:t>
            </a:r>
            <a:r>
              <a:rPr lang="ru-RU" sz="4000" dirty="0" err="1"/>
              <a:t>правдиві</a:t>
            </a:r>
            <a:r>
              <a:rPr lang="ru-RU" sz="4000" dirty="0"/>
              <a:t>, </a:t>
            </a:r>
            <a:r>
              <a:rPr lang="ru-RU" sz="4000" dirty="0" err="1"/>
              <a:t>гнівно-трагічні</a:t>
            </a:r>
            <a:r>
              <a:rPr lang="ru-RU" sz="4000" dirty="0"/>
              <a:t>, </a:t>
            </a:r>
            <a:r>
              <a:rPr lang="ru-RU" sz="4000" dirty="0" err="1"/>
              <a:t>ці</a:t>
            </a:r>
            <a:r>
              <a:rPr lang="ru-RU" sz="4000" dirty="0"/>
              <a:t> твори </a:t>
            </a:r>
            <a:r>
              <a:rPr lang="ru-RU" sz="4000" dirty="0" err="1"/>
              <a:t>зображували</a:t>
            </a:r>
            <a:r>
              <a:rPr lang="ru-RU" sz="4000" dirty="0"/>
              <a:t> </a:t>
            </a:r>
            <a:r>
              <a:rPr lang="ru-RU" sz="4000" dirty="0" err="1"/>
              <a:t>злидні</a:t>
            </a:r>
            <a:r>
              <a:rPr lang="ru-RU" sz="4000" dirty="0"/>
              <a:t>, горе, а часто й </a:t>
            </a:r>
            <a:r>
              <a:rPr lang="ru-RU" sz="4000" dirty="0" err="1"/>
              <a:t>загибель</a:t>
            </a:r>
            <a:r>
              <a:rPr lang="ru-RU" sz="4000" dirty="0"/>
              <a:t> </a:t>
            </a:r>
            <a:r>
              <a:rPr lang="ru-RU" sz="4000" dirty="0" err="1"/>
              <a:t>галицького</a:t>
            </a:r>
            <a:r>
              <a:rPr lang="ru-RU" sz="4000" dirty="0"/>
              <a:t> селянина. </a:t>
            </a:r>
            <a:br>
              <a:rPr lang="ru-RU" sz="4000" dirty="0"/>
            </a:b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8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834" y="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150" dirty="0"/>
              <a:t>Франко-</a:t>
            </a:r>
            <a:r>
              <a:rPr lang="ru-RU" sz="2800" spc="-150" dirty="0" err="1"/>
              <a:t>прозаїк</a:t>
            </a:r>
            <a:r>
              <a:rPr lang="ru-RU" sz="2800" spc="-150" dirty="0"/>
              <a:t> </a:t>
            </a:r>
            <a:r>
              <a:rPr lang="ru-RU" sz="2800" spc="-150" dirty="0" err="1"/>
              <a:t>був</a:t>
            </a:r>
            <a:r>
              <a:rPr lang="ru-RU" sz="2800" spc="-150" dirty="0"/>
              <a:t> новатором у </a:t>
            </a:r>
            <a:r>
              <a:rPr lang="ru-RU" sz="2800" spc="-150" dirty="0" err="1"/>
              <a:t>багатьох</a:t>
            </a:r>
            <a:r>
              <a:rPr lang="ru-RU" sz="2800" spc="-150" dirty="0"/>
              <a:t> жанрах. </a:t>
            </a:r>
            <a:r>
              <a:rPr lang="ru-RU" sz="2800" spc="-150" dirty="0" err="1"/>
              <a:t>Зокрема</a:t>
            </a:r>
            <a:r>
              <a:rPr lang="ru-RU" sz="2800" spc="-150" dirty="0"/>
              <a:t>, </a:t>
            </a:r>
            <a:r>
              <a:rPr lang="ru-RU" sz="2800" spc="-150" dirty="0" err="1"/>
              <a:t>його</a:t>
            </a:r>
            <a:r>
              <a:rPr lang="ru-RU" sz="2800" spc="-150" dirty="0"/>
              <a:t> </a:t>
            </a:r>
            <a:r>
              <a:rPr lang="ru-RU" sz="2800" spc="-150" dirty="0" err="1"/>
              <a:t>можна</a:t>
            </a:r>
            <a:r>
              <a:rPr lang="ru-RU" sz="2800" spc="-150" dirty="0"/>
              <a:t> </a:t>
            </a:r>
            <a:r>
              <a:rPr lang="ru-RU" sz="2800" spc="-150" dirty="0" err="1"/>
              <a:t>вважати</a:t>
            </a:r>
            <a:r>
              <a:rPr lang="ru-RU" sz="2800" spc="-150" dirty="0"/>
              <a:t> одним </a:t>
            </a:r>
            <a:r>
              <a:rPr lang="ru-RU" sz="2800" spc="-150" dirty="0" err="1"/>
              <a:t>із</a:t>
            </a:r>
            <a:r>
              <a:rPr lang="ru-RU" sz="2800" spc="-150" dirty="0"/>
              <a:t> </a:t>
            </a:r>
            <a:r>
              <a:rPr lang="ru-RU" sz="2800" spc="-150" dirty="0" err="1"/>
              <a:t>піонерів</a:t>
            </a:r>
            <a:r>
              <a:rPr lang="ru-RU" sz="2800" spc="-150" dirty="0"/>
              <a:t> </a:t>
            </a:r>
            <a:r>
              <a:rPr lang="ru-RU" sz="2800" spc="-150" dirty="0" err="1"/>
              <a:t>українського</a:t>
            </a:r>
            <a:r>
              <a:rPr lang="ru-RU" sz="2800" spc="-150" dirty="0"/>
              <a:t> детективу, </a:t>
            </a:r>
            <a:r>
              <a:rPr lang="ru-RU" sz="2800" spc="-150" dirty="0" err="1"/>
              <a:t>хоча</a:t>
            </a:r>
            <a:r>
              <a:rPr lang="ru-RU" sz="2800" spc="-150" dirty="0"/>
              <a:t> </a:t>
            </a:r>
            <a:r>
              <a:rPr lang="ru-RU" sz="2800" spc="-150" dirty="0" err="1"/>
              <a:t>говорити</a:t>
            </a:r>
            <a:r>
              <a:rPr lang="ru-RU" sz="2800" spc="-150" dirty="0"/>
              <a:t> про </a:t>
            </a:r>
            <a:r>
              <a:rPr lang="ru-RU" sz="2800" spc="-150" dirty="0" err="1"/>
              <a:t>це</a:t>
            </a:r>
            <a:r>
              <a:rPr lang="ru-RU" sz="2800" spc="-150" dirty="0"/>
              <a:t> </a:t>
            </a:r>
            <a:r>
              <a:rPr lang="ru-RU" sz="2800" spc="-150" dirty="0" err="1"/>
              <a:t>донедавна</a:t>
            </a:r>
            <a:r>
              <a:rPr lang="ru-RU" sz="2800" spc="-150" dirty="0"/>
              <a:t> </a:t>
            </a:r>
            <a:r>
              <a:rPr lang="ru-RU" sz="2800" spc="-150" dirty="0" err="1"/>
              <a:t>вважали</a:t>
            </a:r>
            <a:r>
              <a:rPr lang="ru-RU" sz="2800" spc="-150" dirty="0"/>
              <a:t> </a:t>
            </a:r>
            <a:r>
              <a:rPr lang="ru-RU" sz="2800" spc="-150" dirty="0" err="1"/>
              <a:t>ніби</a:t>
            </a:r>
            <a:r>
              <a:rPr lang="ru-RU" sz="2800" spc="-150" dirty="0"/>
              <a:t> </a:t>
            </a:r>
            <a:r>
              <a:rPr lang="ru-RU" sz="2800" spc="-150" dirty="0" err="1"/>
              <a:t>неетичним</a:t>
            </a:r>
            <a:r>
              <a:rPr lang="ru-RU" sz="2800" spc="-150" dirty="0"/>
              <a:t> на </a:t>
            </a:r>
            <a:r>
              <a:rPr lang="ru-RU" sz="2800" spc="-150" dirty="0" err="1"/>
              <a:t>тлі</a:t>
            </a:r>
            <a:r>
              <a:rPr lang="ru-RU" sz="2800" spc="-150" dirty="0"/>
              <a:t> </a:t>
            </a:r>
            <a:r>
              <a:rPr lang="ru-RU" sz="2800" spc="-150" dirty="0" err="1"/>
              <a:t>його</a:t>
            </a:r>
            <a:r>
              <a:rPr lang="ru-RU" sz="2800" spc="-150" dirty="0"/>
              <a:t> </a:t>
            </a:r>
            <a:r>
              <a:rPr lang="ru-RU" sz="2800" spc="-150" dirty="0" err="1"/>
              <a:t>соціально</a:t>
            </a:r>
            <a:r>
              <a:rPr lang="ru-RU" sz="2800" spc="-150" dirty="0"/>
              <a:t> </a:t>
            </a:r>
            <a:r>
              <a:rPr lang="ru-RU" sz="2800" spc="-150" dirty="0" err="1"/>
              <a:t>спрямованих</a:t>
            </a:r>
            <a:r>
              <a:rPr lang="ru-RU" sz="2800" spc="-150" dirty="0"/>
              <a:t> та </a:t>
            </a:r>
            <a:r>
              <a:rPr lang="ru-RU" sz="2800" spc="-150" dirty="0" err="1"/>
              <a:t>історичних</a:t>
            </a:r>
            <a:r>
              <a:rPr lang="ru-RU" sz="2800" spc="-150" dirty="0"/>
              <a:t> </a:t>
            </a:r>
            <a:r>
              <a:rPr lang="ru-RU" sz="2800" spc="-150" dirty="0" err="1"/>
              <a:t>повістей</a:t>
            </a:r>
            <a:r>
              <a:rPr lang="ru-RU" sz="2800" spc="-150" dirty="0"/>
              <a:t> і новел. </a:t>
            </a:r>
            <a:r>
              <a:rPr lang="ru-RU" sz="2800" spc="-150" dirty="0" err="1"/>
              <a:t>Наприкінці</a:t>
            </a:r>
            <a:r>
              <a:rPr lang="ru-RU" sz="2800" spc="-150" dirty="0"/>
              <a:t> </a:t>
            </a:r>
            <a:r>
              <a:rPr lang="en-US" sz="2800" spc="-150" dirty="0"/>
              <a:t>XX </a:t>
            </a:r>
            <a:r>
              <a:rPr lang="ru-RU" sz="2800" spc="-150" dirty="0"/>
              <a:t>ст. за </a:t>
            </a:r>
            <a:r>
              <a:rPr lang="ru-RU" sz="2800" spc="-150" dirty="0" err="1"/>
              <a:t>повістю</a:t>
            </a:r>
            <a:r>
              <a:rPr lang="ru-RU" sz="2800" spc="-150" dirty="0"/>
              <a:t> </a:t>
            </a:r>
            <a:r>
              <a:rPr lang="ru-RU" sz="2800" spc="-150" dirty="0" err="1"/>
              <a:t>І.Франка</a:t>
            </a:r>
            <a:r>
              <a:rPr lang="ru-RU" sz="2800" spc="-150" dirty="0"/>
              <a:t> "</a:t>
            </a:r>
            <a:r>
              <a:rPr lang="ru-RU" sz="2800" spc="-150" dirty="0" err="1"/>
              <a:t>Перехресні</a:t>
            </a:r>
            <a:r>
              <a:rPr lang="ru-RU" sz="2800" spc="-150" dirty="0"/>
              <a:t> стежки" </a:t>
            </a:r>
            <a:r>
              <a:rPr lang="ru-RU" sz="2800" spc="-150" dirty="0" err="1"/>
              <a:t>було</a:t>
            </a:r>
            <a:r>
              <a:rPr lang="ru-RU" sz="2800" spc="-150" dirty="0"/>
              <a:t> </a:t>
            </a:r>
            <a:r>
              <a:rPr lang="ru-RU" sz="2800" spc="-150" dirty="0" err="1"/>
              <a:t>знято</a:t>
            </a:r>
            <a:r>
              <a:rPr lang="ru-RU" sz="2800" spc="-150" dirty="0"/>
              <a:t> один </a:t>
            </a:r>
            <a:r>
              <a:rPr lang="ru-RU" sz="2800" spc="-150" dirty="0" err="1"/>
              <a:t>із</a:t>
            </a:r>
            <a:r>
              <a:rPr lang="ru-RU" sz="2800" spc="-150" dirty="0"/>
              <a:t> перших в </a:t>
            </a:r>
            <a:r>
              <a:rPr lang="ru-RU" sz="2800" spc="-150" dirty="0" err="1"/>
              <a:t>Україні</a:t>
            </a:r>
            <a:r>
              <a:rPr lang="ru-RU" sz="2800" spc="-150" dirty="0"/>
              <a:t> </a:t>
            </a:r>
            <a:r>
              <a:rPr lang="ru-RU" sz="2800" spc="-150" dirty="0" err="1"/>
              <a:t>детективних</a:t>
            </a:r>
            <a:r>
              <a:rPr lang="ru-RU" sz="2800" spc="-150" dirty="0"/>
              <a:t> </a:t>
            </a:r>
            <a:r>
              <a:rPr lang="ru-RU" sz="2800" spc="-150" dirty="0" err="1"/>
              <a:t>телесеріалів</a:t>
            </a:r>
            <a:r>
              <a:rPr lang="ru-RU" sz="2800" spc="-150" dirty="0"/>
              <a:t> "</a:t>
            </a:r>
            <a:r>
              <a:rPr lang="ru-RU" sz="2800" spc="-150" dirty="0" err="1"/>
              <a:t>Пастка</a:t>
            </a:r>
            <a:r>
              <a:rPr lang="ru-RU" sz="2800" spc="-150" dirty="0"/>
              <a:t> ".На час </a:t>
            </a:r>
            <a:r>
              <a:rPr lang="ru-RU" sz="2800" spc="-150" dirty="0" err="1"/>
              <a:t>виходу</a:t>
            </a:r>
            <a:r>
              <a:rPr lang="ru-RU" sz="2800" spc="-150" dirty="0"/>
              <a:t> </a:t>
            </a:r>
            <a:r>
              <a:rPr lang="ru-RU" sz="2800" spc="-150" dirty="0" err="1"/>
              <a:t>першої</a:t>
            </a:r>
            <a:r>
              <a:rPr lang="ru-RU" sz="2800" spc="-150" dirty="0"/>
              <a:t> </a:t>
            </a:r>
            <a:r>
              <a:rPr lang="ru-RU" sz="2800" spc="-150" dirty="0" err="1"/>
              <a:t>збірки</a:t>
            </a:r>
            <a:r>
              <a:rPr lang="ru-RU" sz="2800" spc="-150" dirty="0"/>
              <a:t> "З вершин і низин" Франко </a:t>
            </a:r>
            <a:r>
              <a:rPr lang="ru-RU" sz="2800" spc="-150" dirty="0" err="1"/>
              <a:t>був</a:t>
            </a:r>
            <a:r>
              <a:rPr lang="ru-RU" sz="2800" spc="-150" dirty="0"/>
              <a:t> уже </a:t>
            </a:r>
            <a:r>
              <a:rPr lang="ru-RU" sz="2800" spc="-150" dirty="0" err="1"/>
              <a:t>відомим</a:t>
            </a:r>
            <a:r>
              <a:rPr lang="ru-RU" sz="2800" spc="-150" dirty="0"/>
              <a:t> </a:t>
            </a:r>
            <a:r>
              <a:rPr lang="ru-RU" sz="2800" spc="-150" dirty="0" err="1"/>
              <a:t>громадським</a:t>
            </a:r>
            <a:r>
              <a:rPr lang="ru-RU" sz="2800" spc="-150" dirty="0"/>
              <a:t> </a:t>
            </a:r>
            <a:r>
              <a:rPr lang="ru-RU" sz="2800" spc="-150" dirty="0" err="1"/>
              <a:t>діячем</a:t>
            </a:r>
            <a:r>
              <a:rPr lang="ru-RU" sz="2800" spc="-150" dirty="0"/>
              <a:t>, </a:t>
            </a:r>
            <a:r>
              <a:rPr lang="ru-RU" sz="2800" spc="-150" dirty="0" err="1"/>
              <a:t>знаним</a:t>
            </a:r>
            <a:r>
              <a:rPr lang="ru-RU" sz="2800" spc="-150" dirty="0"/>
              <a:t> </a:t>
            </a:r>
            <a:r>
              <a:rPr lang="ru-RU" sz="2800" spc="-150" dirty="0" err="1"/>
              <a:t>письменником</a:t>
            </a:r>
            <a:r>
              <a:rPr lang="ru-RU" sz="2800" spc="-150" dirty="0"/>
              <a:t> і </a:t>
            </a:r>
            <a:r>
              <a:rPr lang="ru-RU" sz="2800" spc="-150" dirty="0" err="1"/>
              <a:t>ученим</a:t>
            </a:r>
            <a:r>
              <a:rPr lang="ru-RU" sz="2800" spc="-150" dirty="0"/>
              <a:t>, твори </a:t>
            </a:r>
            <a:r>
              <a:rPr lang="ru-RU" sz="2800" spc="-150" dirty="0" err="1"/>
              <a:t>якого</a:t>
            </a:r>
            <a:r>
              <a:rPr lang="ru-RU" sz="2800" spc="-150" dirty="0"/>
              <a:t> читали й </a:t>
            </a:r>
            <a:r>
              <a:rPr lang="ru-RU" sz="2800" spc="-150" dirty="0" err="1"/>
              <a:t>перекладали</a:t>
            </a:r>
            <a:r>
              <a:rPr lang="ru-RU" sz="2800" spc="-150" dirty="0"/>
              <a:t> в </a:t>
            </a:r>
            <a:r>
              <a:rPr lang="ru-RU" sz="2800" spc="-150" dirty="0" err="1"/>
              <a:t>Києві</a:t>
            </a:r>
            <a:r>
              <a:rPr lang="ru-RU" sz="2800" spc="-150" dirty="0"/>
              <a:t>, </a:t>
            </a:r>
            <a:r>
              <a:rPr lang="ru-RU" sz="2800" spc="-150" dirty="0" err="1"/>
              <a:t>Петербурзі</a:t>
            </a:r>
            <a:r>
              <a:rPr lang="ru-RU" sz="2800" spc="-150" dirty="0"/>
              <a:t>, </a:t>
            </a:r>
            <a:r>
              <a:rPr lang="ru-RU" sz="2800" spc="-150" dirty="0" err="1"/>
              <a:t>Варшаві</a:t>
            </a:r>
            <a:r>
              <a:rPr lang="ru-RU" sz="2800" spc="-150" dirty="0"/>
              <a:t>, </a:t>
            </a:r>
            <a:r>
              <a:rPr lang="ru-RU" sz="2800" spc="-150" dirty="0" err="1"/>
              <a:t>Відні</a:t>
            </a:r>
            <a:r>
              <a:rPr lang="ru-RU" sz="2800" spc="-150" dirty="0"/>
              <a:t>. У </a:t>
            </a:r>
            <a:r>
              <a:rPr lang="ru-RU" sz="2800" spc="-150" dirty="0" err="1"/>
              <a:t>цій</a:t>
            </a:r>
            <a:r>
              <a:rPr lang="ru-RU" sz="2800" spc="-150" dirty="0"/>
              <a:t> </a:t>
            </a:r>
            <a:r>
              <a:rPr lang="ru-RU" sz="2800" spc="-150" dirty="0" err="1"/>
              <a:t>збірці</a:t>
            </a:r>
            <a:r>
              <a:rPr lang="ru-RU" sz="2800" spc="-150" dirty="0"/>
              <a:t> </a:t>
            </a:r>
            <a:r>
              <a:rPr lang="ru-RU" sz="2800" spc="-150" dirty="0" err="1"/>
              <a:t>вміщено</a:t>
            </a:r>
            <a:r>
              <a:rPr lang="ru-RU" sz="2800" spc="-150" dirty="0"/>
              <a:t> </a:t>
            </a:r>
            <a:r>
              <a:rPr lang="ru-RU" sz="2800" spc="-150" dirty="0" err="1"/>
              <a:t>значну</a:t>
            </a:r>
            <a:r>
              <a:rPr lang="ru-RU" sz="2800" spc="-150" dirty="0"/>
              <a:t> </a:t>
            </a:r>
            <a:r>
              <a:rPr lang="ru-RU" sz="2800" spc="-150" dirty="0" err="1"/>
              <a:t>кількість</a:t>
            </a:r>
            <a:r>
              <a:rPr lang="ru-RU" sz="2800" spc="-150" dirty="0"/>
              <a:t> </a:t>
            </a:r>
            <a:r>
              <a:rPr lang="ru-RU" sz="2800" spc="-150" dirty="0" err="1"/>
              <a:t>поезій</a:t>
            </a:r>
            <a:r>
              <a:rPr lang="ru-RU" sz="2800" spc="-150" dirty="0"/>
              <a:t> </a:t>
            </a:r>
            <a:r>
              <a:rPr lang="ru-RU" sz="2800" spc="-150" dirty="0" err="1"/>
              <a:t>першого</a:t>
            </a:r>
            <a:r>
              <a:rPr lang="ru-RU" sz="2800" spc="-150" dirty="0"/>
              <a:t> </a:t>
            </a:r>
            <a:r>
              <a:rPr lang="ru-RU" sz="2800" spc="-150" dirty="0" err="1"/>
              <a:t>десятиліття</a:t>
            </a:r>
            <a:r>
              <a:rPr lang="ru-RU" sz="2800" spc="-150" dirty="0"/>
              <a:t> </a:t>
            </a:r>
            <a:r>
              <a:rPr lang="ru-RU" sz="2800" spc="-150" dirty="0" err="1"/>
              <a:t>літературної</a:t>
            </a:r>
            <a:r>
              <a:rPr lang="ru-RU" sz="2800" spc="-150" dirty="0"/>
              <a:t> </a:t>
            </a:r>
            <a:r>
              <a:rPr lang="ru-RU" sz="2800" spc="-150" dirty="0" err="1"/>
              <a:t>діяльності</a:t>
            </a:r>
            <a:r>
              <a:rPr lang="ru-RU" sz="2800" spc="-150" dirty="0"/>
              <a:t> </a:t>
            </a:r>
            <a:r>
              <a:rPr lang="ru-RU" sz="2800" spc="-150" dirty="0" err="1"/>
              <a:t>письменника</a:t>
            </a:r>
            <a:r>
              <a:rPr lang="ru-RU" sz="2800" spc="-150" dirty="0"/>
              <a:t>.</a:t>
            </a:r>
          </a:p>
          <a:p>
            <a:r>
              <a:rPr lang="ru-RU" sz="2800" spc="-150" dirty="0"/>
              <a:t>Прологом до </a:t>
            </a:r>
            <a:r>
              <a:rPr lang="ru-RU" sz="2800" spc="-150" dirty="0" err="1"/>
              <a:t>збірки</a:t>
            </a:r>
            <a:r>
              <a:rPr lang="ru-RU" sz="2800" spc="-150" dirty="0"/>
              <a:t> подано "</a:t>
            </a:r>
            <a:r>
              <a:rPr lang="ru-RU" sz="2800" spc="-150" dirty="0" err="1"/>
              <a:t>Гімн</a:t>
            </a:r>
            <a:r>
              <a:rPr lang="ru-RU" sz="2800" spc="-150" dirty="0"/>
              <a:t>" ("</a:t>
            </a:r>
            <a:r>
              <a:rPr lang="ru-RU" sz="2800" spc="-150" dirty="0" err="1"/>
              <a:t>Вічний</a:t>
            </a:r>
            <a:r>
              <a:rPr lang="ru-RU" sz="2800" spc="-150" dirty="0"/>
              <a:t> </a:t>
            </a:r>
            <a:r>
              <a:rPr lang="ru-RU" sz="2800" spc="-150" dirty="0" err="1"/>
              <a:t>революціонер</a:t>
            </a:r>
            <a:r>
              <a:rPr lang="ru-RU" sz="2800" spc="-150" dirty="0"/>
              <a:t>"). </a:t>
            </a:r>
            <a:r>
              <a:rPr lang="ru-RU" sz="2800" spc="-150" dirty="0" err="1"/>
              <a:t>Покладений</a:t>
            </a:r>
            <a:r>
              <a:rPr lang="ru-RU" sz="2800" spc="-150" dirty="0"/>
              <a:t> на </a:t>
            </a:r>
            <a:r>
              <a:rPr lang="ru-RU" sz="2800" spc="-150" dirty="0" err="1"/>
              <a:t>музику</a:t>
            </a:r>
            <a:r>
              <a:rPr lang="ru-RU" sz="2800" spc="-150" dirty="0"/>
              <a:t> </a:t>
            </a:r>
            <a:r>
              <a:rPr lang="ru-RU" sz="2800" spc="-150" dirty="0" err="1"/>
              <a:t>М.Лисенком</a:t>
            </a:r>
            <a:r>
              <a:rPr lang="ru-RU" sz="2800" spc="-150" dirty="0"/>
              <a:t> </a:t>
            </a:r>
            <a:r>
              <a:rPr lang="ru-RU" sz="2800" spc="-150" dirty="0" smtClean="0"/>
              <a:t> </a:t>
            </a:r>
            <a:r>
              <a:rPr lang="ru-RU" sz="2800" spc="-150" dirty="0" err="1"/>
              <a:t>цей</a:t>
            </a:r>
            <a:r>
              <a:rPr lang="ru-RU" sz="2800" spc="-150" dirty="0"/>
              <a:t> </a:t>
            </a:r>
            <a:r>
              <a:rPr lang="ru-RU" sz="2800" spc="-150" dirty="0" err="1"/>
              <a:t>вірш</a:t>
            </a:r>
            <a:r>
              <a:rPr lang="ru-RU" sz="2800" spc="-150" dirty="0"/>
              <a:t> став </a:t>
            </a:r>
            <a:r>
              <a:rPr lang="ru-RU" sz="2800" spc="-150" dirty="0" err="1"/>
              <a:t>справжнім</a:t>
            </a:r>
            <a:r>
              <a:rPr lang="ru-RU" sz="2800" spc="-150" dirty="0"/>
              <a:t> </a:t>
            </a:r>
            <a:r>
              <a:rPr lang="ru-RU" sz="2800" spc="-150" dirty="0" err="1"/>
              <a:t>гімном</a:t>
            </a:r>
            <a:r>
              <a:rPr lang="ru-RU" sz="2800" spc="-150" dirty="0"/>
              <a:t> </a:t>
            </a:r>
            <a:r>
              <a:rPr lang="ru-RU" sz="2800" spc="-150" dirty="0" err="1"/>
              <a:t>українського</a:t>
            </a:r>
            <a:r>
              <a:rPr lang="ru-RU" sz="2800" spc="-150" dirty="0"/>
              <a:t> </a:t>
            </a:r>
            <a:r>
              <a:rPr lang="ru-RU" sz="2800" spc="-150" dirty="0" err="1"/>
              <a:t>національного</a:t>
            </a:r>
            <a:r>
              <a:rPr lang="ru-RU" sz="2800" spc="-150" dirty="0"/>
              <a:t> </a:t>
            </a:r>
            <a:r>
              <a:rPr lang="ru-RU" sz="2800" spc="-150" dirty="0" err="1"/>
              <a:t>відродження</a:t>
            </a:r>
            <a:r>
              <a:rPr lang="ru-RU" sz="2800" spc="-150" dirty="0"/>
              <a:t>.</a:t>
            </a:r>
            <a:endParaRPr lang="ru-RU" sz="2800" spc="-150" dirty="0"/>
          </a:p>
        </p:txBody>
      </p:sp>
    </p:spTree>
    <p:extLst>
      <p:ext uri="{BB962C8B-B14F-4D97-AF65-F5344CB8AC3E}">
        <p14:creationId xmlns:p14="http://schemas.microsoft.com/office/powerpoint/2010/main" val="4121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91269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/>
              <a:t>О </a:t>
            </a:r>
            <a:r>
              <a:rPr lang="ru-RU" b="1" dirty="0" err="1"/>
              <a:t>Iзраїлю</a:t>
            </a:r>
            <a:r>
              <a:rPr lang="ru-RU" b="1" dirty="0"/>
              <a:t>! </a:t>
            </a:r>
            <a:r>
              <a:rPr lang="ru-RU" b="1" dirty="0" err="1"/>
              <a:t>Якби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 знав,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Чого</a:t>
            </a:r>
            <a:r>
              <a:rPr lang="ru-RU" b="1" dirty="0"/>
              <a:t> в </a:t>
            </a:r>
            <a:r>
              <a:rPr lang="ru-RU" b="1" dirty="0" err="1"/>
              <a:t>серцi</a:t>
            </a:r>
            <a:r>
              <a:rPr lang="ru-RU" b="1" dirty="0"/>
              <a:t> </a:t>
            </a:r>
            <a:r>
              <a:rPr lang="ru-RU" b="1" dirty="0" err="1"/>
              <a:t>тiм</a:t>
            </a:r>
            <a:r>
              <a:rPr lang="ru-RU" b="1" dirty="0"/>
              <a:t> </a:t>
            </a:r>
            <a:r>
              <a:rPr lang="ru-RU" b="1" dirty="0" err="1"/>
              <a:t>повно</a:t>
            </a:r>
            <a:r>
              <a:rPr lang="ru-RU" b="1" dirty="0"/>
              <a:t>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Якби</a:t>
            </a:r>
            <a:r>
              <a:rPr lang="ru-RU" b="1" dirty="0"/>
              <a:t> знав, як люблю тебе,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Як люблю </a:t>
            </a:r>
            <a:r>
              <a:rPr lang="ru-RU" b="1" dirty="0" err="1"/>
              <a:t>невимовно</a:t>
            </a:r>
            <a:r>
              <a:rPr lang="ru-RU" b="1" dirty="0" smtClean="0"/>
              <a:t>!</a:t>
            </a:r>
          </a:p>
          <a:p>
            <a:pPr marL="0" indent="0" algn="r">
              <a:buNone/>
            </a:pPr>
            <a:r>
              <a:rPr lang="ru-RU" b="1" dirty="0" smtClean="0"/>
              <a:t>«Мойсей»,1905 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7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4042792" cy="55054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vi-VN" b="1" dirty="0" smtClean="0"/>
              <a:t>Мойсей </a:t>
            </a:r>
            <a:r>
              <a:rPr lang="vi-VN" dirty="0"/>
              <a:t> - поема Івана Франка. Це глибокий філософський твір про майбутнє українського народу, про взаємини вождя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vi-VN" dirty="0"/>
              <a:t>народу в процесі наполегливого шукання "обітованої землі", про майбутні сили мас, здатних висунути зі свого середовища в процесі революційного руху проводирів, що приведуть до перемоги.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80348"/>
            <a:ext cx="3672408" cy="471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410083"/>
            <a:ext cx="4392488" cy="59766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У 1904 р. Франко </a:t>
            </a:r>
            <a:r>
              <a:rPr lang="ru-RU" dirty="0" err="1"/>
              <a:t>побував</a:t>
            </a:r>
            <a:r>
              <a:rPr lang="ru-RU" dirty="0"/>
              <a:t> в </a:t>
            </a:r>
            <a:r>
              <a:rPr lang="ru-RU" dirty="0" err="1"/>
              <a:t>Італії</a:t>
            </a:r>
            <a:r>
              <a:rPr lang="ru-RU" dirty="0"/>
              <a:t>, де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вразив</a:t>
            </a:r>
            <a:r>
              <a:rPr lang="ru-RU" dirty="0"/>
              <a:t> шедевр </a:t>
            </a:r>
            <a:r>
              <a:rPr lang="ru-RU" dirty="0" err="1"/>
              <a:t>Мікеланджело</a:t>
            </a:r>
            <a:r>
              <a:rPr lang="ru-RU" dirty="0"/>
              <a:t> - скульптура </a:t>
            </a:r>
            <a:r>
              <a:rPr lang="ru-RU" dirty="0" err="1"/>
              <a:t>Мойсей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стало </a:t>
            </a:r>
            <a:r>
              <a:rPr lang="ru-RU" dirty="0" err="1"/>
              <a:t>своєрідним</a:t>
            </a:r>
            <a:r>
              <a:rPr lang="ru-RU" dirty="0"/>
              <a:t> </a:t>
            </a:r>
            <a:r>
              <a:rPr lang="ru-RU" dirty="0" err="1"/>
              <a:t>поштовхом</a:t>
            </a:r>
            <a:r>
              <a:rPr lang="ru-RU" dirty="0"/>
              <a:t> для </a:t>
            </a:r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поеми</a:t>
            </a:r>
            <a:r>
              <a:rPr lang="ru-RU" dirty="0"/>
              <a:t>. Писав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Франко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січня-липня</a:t>
            </a:r>
            <a:r>
              <a:rPr lang="ru-RU" dirty="0"/>
              <a:t> 1905 р. Пролог </a:t>
            </a:r>
            <a:r>
              <a:rPr lang="ru-RU" dirty="0" err="1"/>
              <a:t>був</a:t>
            </a:r>
            <a:r>
              <a:rPr lang="ru-RU" dirty="0"/>
              <a:t> написаний аж </a:t>
            </a:r>
            <a:r>
              <a:rPr lang="ru-RU" dirty="0" err="1"/>
              <a:t>тоді</a:t>
            </a:r>
            <a:r>
              <a:rPr lang="ru-RU" dirty="0"/>
              <a:t>, коли поему </a:t>
            </a:r>
            <a:r>
              <a:rPr lang="ru-RU" dirty="0" err="1"/>
              <a:t>зверстали</a:t>
            </a:r>
            <a:r>
              <a:rPr lang="ru-RU" dirty="0"/>
              <a:t>. А </a:t>
            </a:r>
            <a:r>
              <a:rPr lang="ru-RU" dirty="0" err="1"/>
              <a:t>ідейним</a:t>
            </a:r>
            <a:r>
              <a:rPr lang="ru-RU" dirty="0"/>
              <a:t> </a:t>
            </a:r>
            <a:r>
              <a:rPr lang="ru-RU" dirty="0" err="1"/>
              <a:t>поштовхом</a:t>
            </a:r>
            <a:r>
              <a:rPr lang="ru-RU" dirty="0"/>
              <a:t> до </a:t>
            </a:r>
            <a:r>
              <a:rPr lang="ru-RU" dirty="0" err="1"/>
              <a:t>написання</a:t>
            </a:r>
            <a:r>
              <a:rPr lang="ru-RU" dirty="0"/>
              <a:t> прологу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революційні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1905 р. в </a:t>
            </a:r>
            <a:r>
              <a:rPr lang="ru-RU" dirty="0" err="1"/>
              <a:t>Росії</a:t>
            </a:r>
            <a:r>
              <a:rPr lang="ru-RU" dirty="0"/>
              <a:t> та в </a:t>
            </a:r>
            <a:r>
              <a:rPr lang="ru-RU" dirty="0" err="1"/>
              <a:t>Україні</a:t>
            </a:r>
            <a:r>
              <a:rPr lang="ru-RU" dirty="0"/>
              <a:t>. Франко </a:t>
            </a:r>
            <a:r>
              <a:rPr lang="ru-RU" dirty="0" err="1"/>
              <a:t>сподівався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революція</a:t>
            </a:r>
            <a:r>
              <a:rPr lang="ru-RU" dirty="0"/>
              <a:t> </a:t>
            </a:r>
            <a:r>
              <a:rPr lang="ru-RU" dirty="0" err="1"/>
              <a:t>нарешті</a:t>
            </a:r>
            <a:r>
              <a:rPr lang="ru-RU" dirty="0"/>
              <a:t> </a:t>
            </a:r>
            <a:r>
              <a:rPr lang="ru-RU" dirty="0" err="1"/>
              <a:t>принесе</a:t>
            </a:r>
            <a:r>
              <a:rPr lang="ru-RU" dirty="0"/>
              <a:t> </a:t>
            </a:r>
            <a:r>
              <a:rPr lang="ru-RU" dirty="0" err="1"/>
              <a:t>визволення</a:t>
            </a:r>
            <a:r>
              <a:rPr lang="ru-RU" dirty="0"/>
              <a:t>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народові</a:t>
            </a:r>
            <a:r>
              <a:rPr lang="ru-RU" dirty="0"/>
              <a:t>. </a:t>
            </a:r>
            <a:r>
              <a:rPr lang="ru-RU" dirty="0" err="1"/>
              <a:t>Письменника</a:t>
            </a:r>
            <a:r>
              <a:rPr lang="ru-RU" dirty="0"/>
              <a:t> особливо </a:t>
            </a:r>
            <a:r>
              <a:rPr lang="ru-RU" dirty="0" err="1"/>
              <a:t>хвилювало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взаємин</a:t>
            </a:r>
            <a:r>
              <a:rPr lang="ru-RU" dirty="0"/>
              <a:t> широких </a:t>
            </a:r>
            <a:r>
              <a:rPr lang="ru-RU" dirty="0" err="1"/>
              <a:t>мас</a:t>
            </a:r>
            <a:r>
              <a:rPr lang="ru-RU" dirty="0"/>
              <a:t> з </a:t>
            </a:r>
            <a:r>
              <a:rPr lang="ru-RU" dirty="0" err="1"/>
              <a:t>тими</a:t>
            </a:r>
            <a:r>
              <a:rPr lang="ru-RU" dirty="0"/>
              <a:t> </a:t>
            </a:r>
            <a:r>
              <a:rPr lang="ru-RU" dirty="0" err="1"/>
              <a:t>політичними</a:t>
            </a:r>
            <a:r>
              <a:rPr lang="ru-RU" dirty="0"/>
              <a:t> силами, </a:t>
            </a:r>
            <a:r>
              <a:rPr lang="ru-RU" dirty="0" err="1"/>
              <a:t>які</a:t>
            </a:r>
            <a:r>
              <a:rPr lang="ru-RU" dirty="0"/>
              <a:t> могли б </a:t>
            </a:r>
            <a:r>
              <a:rPr lang="ru-RU" dirty="0" err="1"/>
              <a:t>очолити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виступи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22635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>
                <a:solidFill>
                  <a:schemeClr val="bg2"/>
                </a:solidFill>
              </a:rPr>
              <a:t>Композиція</a:t>
            </a:r>
            <a:r>
              <a:rPr lang="uk-UA" b="1" i="1" dirty="0" smtClean="0">
                <a:solidFill>
                  <a:schemeClr val="bg2"/>
                </a:solidFill>
              </a:rPr>
              <a:t>:</a:t>
            </a:r>
            <a:r>
              <a:rPr lang="uk-UA" b="1" dirty="0" smtClean="0">
                <a:solidFill>
                  <a:schemeClr val="bg2"/>
                </a:solidFill>
              </a:rPr>
              <a:t>пролог,20 пісень.</a:t>
            </a:r>
          </a:p>
          <a:p>
            <a:pPr marL="0" indent="0">
              <a:buNone/>
            </a:pPr>
            <a:r>
              <a:rPr lang="uk-UA" b="1" i="1" dirty="0" smtClean="0">
                <a:solidFill>
                  <a:schemeClr val="bg2"/>
                </a:solidFill>
              </a:rPr>
              <a:t>Тема:</a:t>
            </a:r>
            <a:r>
              <a:rPr lang="uk-UA" b="1" dirty="0" smtClean="0">
                <a:solidFill>
                  <a:schemeClr val="bg2"/>
                </a:solidFill>
              </a:rPr>
              <a:t>історія наполегливого шукання ізраїльтянами обітованої землі-це історія пошуку українцями шляхів національного та духовного Відродження України.</a:t>
            </a:r>
          </a:p>
          <a:p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3789040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i="1" dirty="0" smtClean="0">
                <a:solidFill>
                  <a:schemeClr val="bg2"/>
                </a:solidFill>
              </a:rPr>
              <a:t>Вірю в силу духа</a:t>
            </a:r>
          </a:p>
          <a:p>
            <a:pPr algn="ctr"/>
            <a:r>
              <a:rPr lang="uk-UA" sz="3600" i="1" dirty="0" smtClean="0">
                <a:solidFill>
                  <a:schemeClr val="bg2"/>
                </a:solidFill>
              </a:rPr>
              <a:t>І в день </a:t>
            </a:r>
            <a:r>
              <a:rPr lang="uk-UA" sz="3600" i="1" dirty="0" err="1" smtClean="0">
                <a:solidFill>
                  <a:schemeClr val="bg2"/>
                </a:solidFill>
              </a:rPr>
              <a:t>воскресний</a:t>
            </a:r>
            <a:r>
              <a:rPr lang="uk-UA" sz="3600" i="1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uk-UA" sz="3600" i="1" dirty="0" err="1" smtClean="0">
                <a:solidFill>
                  <a:schemeClr val="bg2"/>
                </a:solidFill>
              </a:rPr>
              <a:t>Твойого</a:t>
            </a:r>
            <a:r>
              <a:rPr lang="uk-UA" sz="3600" i="1" dirty="0" smtClean="0">
                <a:solidFill>
                  <a:schemeClr val="bg2"/>
                </a:solidFill>
              </a:rPr>
              <a:t> повстання</a:t>
            </a:r>
            <a:endParaRPr lang="ru-RU" sz="36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dirty="0"/>
              <a:t>"На </a:t>
            </a:r>
            <a:r>
              <a:rPr lang="ru-RU" b="1" dirty="0" err="1"/>
              <a:t>дні</a:t>
            </a:r>
            <a:r>
              <a:rPr lang="ru-RU" b="1" dirty="0"/>
              <a:t> </a:t>
            </a:r>
            <a:r>
              <a:rPr lang="ru-RU" b="1" dirty="0" err="1"/>
              <a:t>моїх</a:t>
            </a:r>
            <a:r>
              <a:rPr lang="ru-RU" b="1" dirty="0"/>
              <a:t> </a:t>
            </a:r>
            <a:r>
              <a:rPr lang="ru-RU" b="1" dirty="0" err="1"/>
              <a:t>споминів</a:t>
            </a:r>
            <a:r>
              <a:rPr lang="ru-RU" b="1" dirty="0"/>
              <a:t> і </a:t>
            </a:r>
            <a:r>
              <a:rPr lang="ru-RU" b="1" dirty="0" err="1"/>
              <a:t>досі</a:t>
            </a:r>
            <a:r>
              <a:rPr lang="ru-RU" b="1" dirty="0"/>
              <a:t> </a:t>
            </a:r>
            <a:r>
              <a:rPr lang="ru-RU" b="1" dirty="0" err="1"/>
              <a:t>горить</a:t>
            </a:r>
            <a:r>
              <a:rPr lang="ru-RU" b="1" dirty="0"/>
              <a:t> той маленький, але </a:t>
            </a:r>
            <a:r>
              <a:rPr lang="ru-RU" b="1" dirty="0" err="1"/>
              <a:t>міцний</a:t>
            </a:r>
            <a:r>
              <a:rPr lang="ru-RU" b="1" dirty="0"/>
              <a:t> </a:t>
            </a:r>
            <a:r>
              <a:rPr lang="ru-RU" b="1" dirty="0" err="1"/>
              <a:t>вогонь</a:t>
            </a:r>
            <a:r>
              <a:rPr lang="ru-RU" b="1" dirty="0"/>
              <a:t>... </a:t>
            </a:r>
            <a:br>
              <a:rPr lang="ru-RU" b="1" dirty="0"/>
            </a:b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вогонь</a:t>
            </a:r>
            <a:r>
              <a:rPr lang="ru-RU" b="1" dirty="0"/>
              <a:t> у </a:t>
            </a:r>
            <a:r>
              <a:rPr lang="ru-RU" b="1" dirty="0" err="1"/>
              <a:t>кузні</a:t>
            </a:r>
            <a:r>
              <a:rPr lang="ru-RU" b="1" dirty="0"/>
              <a:t> </a:t>
            </a:r>
            <a:r>
              <a:rPr lang="ru-RU" b="1" dirty="0" err="1"/>
              <a:t>мойого</a:t>
            </a:r>
            <a:r>
              <a:rPr lang="ru-RU" b="1" dirty="0"/>
              <a:t> батька. І </a:t>
            </a:r>
            <a:r>
              <a:rPr lang="ru-RU" b="1" dirty="0" err="1"/>
              <a:t>мені</a:t>
            </a:r>
            <a:r>
              <a:rPr lang="ru-RU" b="1" dirty="0"/>
              <a:t> </a:t>
            </a:r>
            <a:r>
              <a:rPr lang="ru-RU" b="1" dirty="0" err="1"/>
              <a:t>здається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запас </a:t>
            </a:r>
            <a:r>
              <a:rPr lang="ru-RU" b="1" dirty="0" err="1"/>
              <a:t>його</a:t>
            </a:r>
            <a:r>
              <a:rPr lang="ru-RU" b="1" dirty="0"/>
              <a:t> я взяв </a:t>
            </a:r>
            <a:r>
              <a:rPr lang="ru-RU" b="1" dirty="0" err="1"/>
              <a:t>дитиною</a:t>
            </a:r>
            <a:r>
              <a:rPr lang="ru-RU" b="1" dirty="0"/>
              <a:t> </a:t>
            </a:r>
            <a:br>
              <a:rPr lang="ru-RU" b="1" dirty="0"/>
            </a:br>
            <a:r>
              <a:rPr lang="ru-RU" b="1" dirty="0"/>
              <a:t>в свою душу на </a:t>
            </a:r>
            <a:r>
              <a:rPr lang="ru-RU" b="1" dirty="0" err="1"/>
              <a:t>далеку</a:t>
            </a:r>
            <a:r>
              <a:rPr lang="ru-RU" b="1" dirty="0"/>
              <a:t> </a:t>
            </a:r>
            <a:r>
              <a:rPr lang="ru-RU" b="1" dirty="0" err="1"/>
              <a:t>мандрівку</a:t>
            </a:r>
            <a:r>
              <a:rPr lang="ru-RU" b="1" dirty="0"/>
              <a:t> </a:t>
            </a:r>
            <a:r>
              <a:rPr lang="ru-RU" b="1" dirty="0" err="1" smtClean="0"/>
              <a:t>життя</a:t>
            </a:r>
            <a:r>
              <a:rPr lang="ru-RU" b="1" dirty="0"/>
              <a:t> " </a:t>
            </a:r>
            <a:r>
              <a:rPr lang="ru-RU" b="1" dirty="0" smtClean="0"/>
              <a:t>.</a:t>
            </a:r>
          </a:p>
          <a:p>
            <a:pPr marL="0" indent="0" algn="r">
              <a:buNone/>
            </a:pPr>
            <a:r>
              <a:rPr lang="ru-RU" b="1" dirty="0" err="1" smtClean="0"/>
              <a:t>Іван</a:t>
            </a:r>
            <a:r>
              <a:rPr lang="ru-RU" b="1" dirty="0" smtClean="0"/>
              <a:t> Франко(1856-1916)</a:t>
            </a:r>
            <a:r>
              <a:rPr lang="ru-RU" b="1" dirty="0"/>
              <a:t> 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496944" cy="652534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100" dirty="0" smtClean="0">
                <a:solidFill>
                  <a:schemeClr val="bg2"/>
                </a:solidFill>
              </a:rPr>
              <a:t>Проблематика: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5100" dirty="0" err="1" smtClean="0">
                <a:solidFill>
                  <a:schemeClr val="bg2"/>
                </a:solidFill>
              </a:rPr>
              <a:t>стосунки</a:t>
            </a:r>
            <a:r>
              <a:rPr lang="ru-RU" sz="5100" dirty="0" smtClean="0">
                <a:solidFill>
                  <a:schemeClr val="bg2"/>
                </a:solidFill>
              </a:rPr>
              <a:t> </a:t>
            </a:r>
            <a:r>
              <a:rPr lang="ru-RU" sz="5100" dirty="0">
                <a:solidFill>
                  <a:schemeClr val="bg2"/>
                </a:solidFill>
              </a:rPr>
              <a:t>народу та вождя;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5100" dirty="0" err="1">
                <a:solidFill>
                  <a:schemeClr val="bg2"/>
                </a:solidFill>
              </a:rPr>
              <a:t>зневіра</a:t>
            </a:r>
            <a:r>
              <a:rPr lang="ru-RU" sz="5100" dirty="0">
                <a:solidFill>
                  <a:schemeClr val="bg2"/>
                </a:solidFill>
              </a:rPr>
              <a:t> в </a:t>
            </a:r>
            <a:r>
              <a:rPr lang="ru-RU" sz="5100" dirty="0" err="1">
                <a:solidFill>
                  <a:schemeClr val="bg2"/>
                </a:solidFill>
              </a:rPr>
              <a:t>собі</a:t>
            </a:r>
            <a:r>
              <a:rPr lang="ru-RU" sz="5100" dirty="0">
                <a:solidFill>
                  <a:schemeClr val="bg2"/>
                </a:solidFill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5100" dirty="0" err="1">
                <a:solidFill>
                  <a:schemeClr val="bg2"/>
                </a:solidFill>
              </a:rPr>
              <a:t>сутність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справжнього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лідера</a:t>
            </a:r>
            <a:r>
              <a:rPr lang="ru-RU" sz="5100" dirty="0">
                <a:solidFill>
                  <a:schemeClr val="bg2"/>
                </a:solidFill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5100" dirty="0" err="1">
                <a:solidFill>
                  <a:schemeClr val="bg2"/>
                </a:solidFill>
              </a:rPr>
              <a:t>конфлікт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поколінь</a:t>
            </a:r>
            <a:r>
              <a:rPr lang="ru-RU" sz="5100" dirty="0">
                <a:solidFill>
                  <a:schemeClr val="bg2"/>
                </a:solidFill>
              </a:rPr>
              <a:t>, </a:t>
            </a:r>
            <a:r>
              <a:rPr lang="ru-RU" sz="5100" dirty="0" err="1">
                <a:solidFill>
                  <a:schemeClr val="bg2"/>
                </a:solidFill>
              </a:rPr>
              <a:t>рабської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свідомості</a:t>
            </a:r>
            <a:r>
              <a:rPr lang="ru-RU" sz="5100" dirty="0">
                <a:solidFill>
                  <a:schemeClr val="bg2"/>
                </a:solidFill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5100" dirty="0" err="1">
                <a:solidFill>
                  <a:schemeClr val="bg2"/>
                </a:solidFill>
              </a:rPr>
              <a:t>невміння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згуртуватися</a:t>
            </a:r>
            <a:r>
              <a:rPr lang="ru-RU" sz="5100" dirty="0">
                <a:solidFill>
                  <a:schemeClr val="bg2"/>
                </a:solidFill>
              </a:rPr>
              <a:t> → </a:t>
            </a:r>
            <a:r>
              <a:rPr lang="ru-RU" sz="5100" dirty="0" err="1">
                <a:solidFill>
                  <a:schemeClr val="bg2"/>
                </a:solidFill>
              </a:rPr>
              <a:t>відсутність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власної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 smtClean="0">
                <a:solidFill>
                  <a:schemeClr val="bg2"/>
                </a:solidFill>
              </a:rPr>
              <a:t>державності</a:t>
            </a:r>
            <a:r>
              <a:rPr lang="ru-RU" sz="5100" dirty="0" smtClean="0">
                <a:solidFill>
                  <a:schemeClr val="bg2"/>
                </a:solidFill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5100" dirty="0">
                <a:solidFill>
                  <a:schemeClr val="bg2"/>
                </a:solidFill>
              </a:rPr>
              <a:t>п</a:t>
            </a:r>
            <a:r>
              <a:rPr lang="uk-UA" sz="5100" dirty="0" smtClean="0">
                <a:solidFill>
                  <a:schemeClr val="bg2"/>
                </a:solidFill>
              </a:rPr>
              <a:t>іднесення національної гідності;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5100" dirty="0">
                <a:solidFill>
                  <a:schemeClr val="bg2"/>
                </a:solidFill>
              </a:rPr>
              <a:t>с</a:t>
            </a:r>
            <a:r>
              <a:rPr lang="uk-UA" sz="5100" dirty="0" smtClean="0">
                <a:solidFill>
                  <a:schemeClr val="bg2"/>
                </a:solidFill>
              </a:rPr>
              <a:t>успільна роль слова;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5100" dirty="0">
                <a:solidFill>
                  <a:schemeClr val="bg2"/>
                </a:solidFill>
              </a:rPr>
              <a:t>н</a:t>
            </a:r>
            <a:r>
              <a:rPr lang="uk-UA" sz="5100" dirty="0" smtClean="0">
                <a:solidFill>
                  <a:schemeClr val="bg2"/>
                </a:solidFill>
              </a:rPr>
              <a:t>арод,як головна рушійна сила історії.</a:t>
            </a:r>
            <a:endParaRPr lang="ru-RU" sz="5100" dirty="0">
              <a:solidFill>
                <a:schemeClr val="bg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3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29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основу </a:t>
            </a:r>
            <a:r>
              <a:rPr lang="ru-RU" dirty="0" err="1"/>
              <a:t>поеми</a:t>
            </a:r>
            <a:r>
              <a:rPr lang="ru-RU" dirty="0"/>
              <a:t> Франко </a:t>
            </a:r>
            <a:r>
              <a:rPr lang="ru-RU" dirty="0" err="1"/>
              <a:t>поклав</a:t>
            </a:r>
            <a:r>
              <a:rPr lang="ru-RU" dirty="0"/>
              <a:t> </a:t>
            </a:r>
            <a:r>
              <a:rPr lang="ru-RU" dirty="0" err="1"/>
              <a:t>біблійний</a:t>
            </a:r>
            <a:r>
              <a:rPr lang="ru-RU" dirty="0"/>
              <a:t> сюжет.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переспівує</a:t>
            </a:r>
            <a:r>
              <a:rPr lang="ru-RU" dirty="0"/>
              <a:t> </a:t>
            </a:r>
            <a:r>
              <a:rPr lang="ru-RU" dirty="0" err="1"/>
              <a:t>біблійної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, а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один </a:t>
            </a:r>
            <a:r>
              <a:rPr lang="ru-RU" dirty="0" err="1"/>
              <a:t>її</a:t>
            </a:r>
            <a:r>
              <a:rPr lang="ru-RU" dirty="0"/>
              <a:t> фрагмент: поет </a:t>
            </a:r>
            <a:r>
              <a:rPr lang="ru-RU" dirty="0" err="1"/>
              <a:t>вперше</a:t>
            </a:r>
            <a:r>
              <a:rPr lang="ru-RU" dirty="0"/>
              <a:t> ставить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 перед </a:t>
            </a:r>
            <a:r>
              <a:rPr lang="ru-RU" dirty="0" err="1"/>
              <a:t>очі</a:t>
            </a:r>
            <a:r>
              <a:rPr lang="ru-RU" dirty="0"/>
              <a:t> </a:t>
            </a:r>
            <a:r>
              <a:rPr lang="ru-RU" dirty="0" err="1"/>
              <a:t>читачеві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сорока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блукання</a:t>
            </a:r>
            <a:r>
              <a:rPr lang="ru-RU" dirty="0"/>
              <a:t> </a:t>
            </a:r>
            <a:r>
              <a:rPr lang="ru-RU" dirty="0" err="1"/>
              <a:t>пустелею</a:t>
            </a:r>
            <a:r>
              <a:rPr lang="ru-RU" dirty="0"/>
              <a:t>, у той момент, коли </a:t>
            </a:r>
            <a:r>
              <a:rPr lang="ru-RU" dirty="0" err="1"/>
              <a:t>ізраїльтяни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з </a:t>
            </a:r>
            <a:r>
              <a:rPr lang="ru-RU" dirty="0" err="1"/>
              <a:t>Мойсеєм</a:t>
            </a:r>
            <a:r>
              <a:rPr lang="ru-RU" dirty="0"/>
              <a:t> </a:t>
            </a:r>
            <a:r>
              <a:rPr lang="ru-RU" dirty="0" err="1"/>
              <a:t>наблизилися</a:t>
            </a:r>
            <a:r>
              <a:rPr lang="ru-RU" dirty="0"/>
              <a:t> до </a:t>
            </a:r>
            <a:r>
              <a:rPr lang="ru-RU" dirty="0" err="1"/>
              <a:t>обіцяної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в </a:t>
            </a:r>
            <a:r>
              <a:rPr lang="ru-RU" dirty="0" err="1"/>
              <a:t>Палестині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Мойсей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втрачає</a:t>
            </a:r>
            <a:r>
              <a:rPr lang="ru-RU" dirty="0"/>
              <a:t> авторитет: народ </a:t>
            </a:r>
            <a:r>
              <a:rPr lang="ru-RU" dirty="0" err="1"/>
              <a:t>нарікає</a:t>
            </a:r>
            <a:r>
              <a:rPr lang="ru-RU" dirty="0"/>
              <a:t> й </a:t>
            </a:r>
            <a:r>
              <a:rPr lang="ru-RU" dirty="0" err="1"/>
              <a:t>бунтується</a:t>
            </a:r>
            <a:r>
              <a:rPr lang="ru-RU" dirty="0"/>
              <a:t> і </a:t>
            </a:r>
            <a:r>
              <a:rPr lang="ru-RU" dirty="0" err="1"/>
              <a:t>забуває</a:t>
            </a:r>
            <a:r>
              <a:rPr lang="ru-RU" dirty="0"/>
              <a:t> про </a:t>
            </a:r>
            <a:r>
              <a:rPr lang="ru-RU" dirty="0" err="1"/>
              <a:t>Божі</a:t>
            </a:r>
            <a:r>
              <a:rPr lang="ru-RU" dirty="0"/>
              <a:t> </a:t>
            </a:r>
            <a:r>
              <a:rPr lang="ru-RU" dirty="0" err="1"/>
              <a:t>заповіді</a:t>
            </a:r>
            <a:r>
              <a:rPr lang="ru-RU" dirty="0"/>
              <a:t> та </a:t>
            </a:r>
            <a:r>
              <a:rPr lang="ru-RU" dirty="0" err="1"/>
              <a:t>обіцянки</a:t>
            </a:r>
            <a:r>
              <a:rPr lang="ru-RU" dirty="0"/>
              <a:t>. Але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смертю</a:t>
            </a:r>
            <a:r>
              <a:rPr lang="ru-RU" dirty="0"/>
              <a:t> </a:t>
            </a:r>
            <a:r>
              <a:rPr lang="ru-RU" dirty="0" err="1"/>
              <a:t>Мойсея</a:t>
            </a:r>
            <a:r>
              <a:rPr lang="ru-RU" dirty="0"/>
              <a:t> не </a:t>
            </a:r>
            <a:r>
              <a:rPr lang="ru-RU" dirty="0" err="1"/>
              <a:t>вмерли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</a:t>
            </a:r>
            <a:r>
              <a:rPr lang="ru-RU" dirty="0" err="1"/>
              <a:t>ідеї</a:t>
            </a:r>
            <a:r>
              <a:rPr lang="ru-RU" dirty="0"/>
              <a:t> та </a:t>
            </a:r>
            <a:r>
              <a:rPr lang="ru-RU" dirty="0" err="1"/>
              <a:t>наміри</a:t>
            </a:r>
            <a:r>
              <a:rPr lang="ru-RU" dirty="0"/>
              <a:t>: </a:t>
            </a:r>
            <a:r>
              <a:rPr lang="ru-RU" dirty="0" err="1"/>
              <a:t>Єгошуа</a:t>
            </a:r>
            <a:r>
              <a:rPr lang="ru-RU" dirty="0"/>
              <a:t>, «князь </a:t>
            </a:r>
            <a:r>
              <a:rPr lang="ru-RU" dirty="0" err="1"/>
              <a:t>конюхів</a:t>
            </a:r>
            <a:r>
              <a:rPr lang="ru-RU" dirty="0"/>
              <a:t>», </a:t>
            </a:r>
            <a:r>
              <a:rPr lang="ru-RU" dirty="0" err="1"/>
              <a:t>продовжує</a:t>
            </a:r>
            <a:r>
              <a:rPr lang="ru-RU" dirty="0"/>
              <a:t> справу пророка і </a:t>
            </a:r>
            <a:r>
              <a:rPr lang="ru-RU" dirty="0" err="1"/>
              <a:t>провадить</a:t>
            </a:r>
            <a:r>
              <a:rPr lang="ru-RU" dirty="0"/>
              <a:t> </a:t>
            </a:r>
            <a:r>
              <a:rPr lang="ru-RU" dirty="0" err="1"/>
              <a:t>ізраїльтян</a:t>
            </a:r>
            <a:r>
              <a:rPr lang="ru-RU" dirty="0"/>
              <a:t> до </a:t>
            </a:r>
            <a:r>
              <a:rPr lang="ru-RU" dirty="0" err="1"/>
              <a:t>обіцяної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поеми</a:t>
            </a:r>
            <a:r>
              <a:rPr lang="ru-RU" dirty="0"/>
              <a:t> Франко </a:t>
            </a:r>
            <a:r>
              <a:rPr lang="ru-RU" dirty="0" err="1"/>
              <a:t>висловлює</a:t>
            </a:r>
            <a:r>
              <a:rPr lang="ru-RU" dirty="0"/>
              <a:t> </a:t>
            </a:r>
            <a:r>
              <a:rPr lang="ru-RU" dirty="0" err="1"/>
              <a:t>надію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, так само як </a:t>
            </a:r>
            <a:r>
              <a:rPr lang="ru-RU" dirty="0" err="1"/>
              <a:t>євреїв</a:t>
            </a:r>
            <a:r>
              <a:rPr lang="ru-RU" dirty="0"/>
              <a:t> </a:t>
            </a:r>
            <a:r>
              <a:rPr lang="ru-RU" dirty="0" err="1"/>
              <a:t>Єгошуа</a:t>
            </a:r>
            <a:r>
              <a:rPr lang="ru-RU" dirty="0"/>
              <a:t>, </a:t>
            </a:r>
            <a:r>
              <a:rPr lang="ru-RU" dirty="0" err="1"/>
              <a:t>поведе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молодий</a:t>
            </a:r>
            <a:r>
              <a:rPr lang="ru-RU" dirty="0"/>
              <a:t> </a:t>
            </a:r>
            <a:r>
              <a:rPr lang="ru-RU" dirty="0" err="1"/>
              <a:t>лідер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Автор </a:t>
            </a:r>
            <a:r>
              <a:rPr lang="ru-RU" dirty="0"/>
              <a:t>проводить </a:t>
            </a:r>
            <a:r>
              <a:rPr lang="ru-RU" dirty="0" err="1"/>
              <a:t>паралелі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євреями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40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шукають</a:t>
            </a:r>
            <a:r>
              <a:rPr lang="ru-RU" dirty="0"/>
              <a:t> землю </a:t>
            </a:r>
            <a:r>
              <a:rPr lang="ru-RU" dirty="0" err="1"/>
              <a:t>обітовану</a:t>
            </a:r>
            <a:r>
              <a:rPr lang="ru-RU" dirty="0"/>
              <a:t>, та </a:t>
            </a:r>
            <a:r>
              <a:rPr lang="ru-RU" dirty="0" err="1"/>
              <a:t>українцями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сформувати</a:t>
            </a:r>
            <a:r>
              <a:rPr lang="ru-RU" dirty="0"/>
              <a:t> </a:t>
            </a:r>
            <a:r>
              <a:rPr lang="ru-RU" dirty="0" err="1"/>
              <a:t>незалежну</a:t>
            </a:r>
            <a:r>
              <a:rPr lang="ru-RU" dirty="0"/>
              <a:t> державу.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0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4" y="0"/>
            <a:ext cx="9124076" cy="75060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dirty="0">
                <a:solidFill>
                  <a:schemeClr val="bg2"/>
                </a:solidFill>
              </a:rPr>
              <a:t>Одному </a:t>
            </a:r>
            <a:r>
              <a:rPr lang="ru-RU" sz="5100" dirty="0" err="1">
                <a:solidFill>
                  <a:schemeClr val="bg2"/>
                </a:solidFill>
              </a:rPr>
              <a:t>ізраїльському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подружжю</a:t>
            </a:r>
            <a:r>
              <a:rPr lang="ru-RU" sz="5100" dirty="0">
                <a:solidFill>
                  <a:schemeClr val="bg2"/>
                </a:solidFill>
              </a:rPr>
              <a:t> Господь </a:t>
            </a:r>
            <a:r>
              <a:rPr lang="ru-RU" sz="5100" dirty="0" err="1">
                <a:solidFill>
                  <a:schemeClr val="bg2"/>
                </a:solidFill>
              </a:rPr>
              <a:t>подарував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сина</a:t>
            </a:r>
            <a:r>
              <a:rPr lang="ru-RU" sz="5100" dirty="0">
                <a:solidFill>
                  <a:schemeClr val="bg2"/>
                </a:solidFill>
              </a:rPr>
              <a:t>. </a:t>
            </a:r>
            <a:r>
              <a:rPr lang="ru-RU" sz="5100" dirty="0" err="1">
                <a:solidFill>
                  <a:schemeClr val="bg2"/>
                </a:solidFill>
              </a:rPr>
              <a:t>Щоб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дитина</a:t>
            </a:r>
            <a:r>
              <a:rPr lang="ru-RU" sz="5100" dirty="0">
                <a:solidFill>
                  <a:schemeClr val="bg2"/>
                </a:solidFill>
              </a:rPr>
              <a:t> не </a:t>
            </a:r>
            <a:r>
              <a:rPr lang="ru-RU" sz="5100" dirty="0" err="1">
                <a:solidFill>
                  <a:schemeClr val="bg2"/>
                </a:solidFill>
              </a:rPr>
              <a:t>потрапила</a:t>
            </a:r>
            <a:r>
              <a:rPr lang="ru-RU" sz="5100" dirty="0">
                <a:solidFill>
                  <a:schemeClr val="bg2"/>
                </a:solidFill>
              </a:rPr>
              <a:t> до рук </a:t>
            </a:r>
            <a:r>
              <a:rPr lang="ru-RU" sz="5100" dirty="0" err="1">
                <a:solidFill>
                  <a:schemeClr val="bg2"/>
                </a:solidFill>
              </a:rPr>
              <a:t>злих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єгиптян</a:t>
            </a:r>
            <a:r>
              <a:rPr lang="ru-RU" sz="5100" dirty="0">
                <a:solidFill>
                  <a:schemeClr val="bg2"/>
                </a:solidFill>
              </a:rPr>
              <a:t>, </a:t>
            </a:r>
            <a:r>
              <a:rPr lang="ru-RU" sz="5100" dirty="0" err="1">
                <a:solidFill>
                  <a:schemeClr val="bg2"/>
                </a:solidFill>
              </a:rPr>
              <a:t>мати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спочатку</a:t>
            </a:r>
            <a:r>
              <a:rPr lang="ru-RU" sz="5100" dirty="0">
                <a:solidFill>
                  <a:schemeClr val="bg2"/>
                </a:solidFill>
              </a:rPr>
              <a:t> ховала </a:t>
            </a:r>
            <a:r>
              <a:rPr lang="ru-RU" sz="5100" dirty="0" err="1">
                <a:solidFill>
                  <a:schemeClr val="bg2"/>
                </a:solidFill>
              </a:rPr>
              <a:t>її</a:t>
            </a:r>
            <a:r>
              <a:rPr lang="ru-RU" sz="5100" dirty="0">
                <a:solidFill>
                  <a:schemeClr val="bg2"/>
                </a:solidFill>
              </a:rPr>
              <a:t>, а </a:t>
            </a:r>
            <a:r>
              <a:rPr lang="ru-RU" sz="5100" dirty="0" err="1">
                <a:solidFill>
                  <a:schemeClr val="bg2"/>
                </a:solidFill>
              </a:rPr>
              <a:t>потім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змушена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була</a:t>
            </a:r>
            <a:r>
              <a:rPr lang="ru-RU" sz="5100" dirty="0">
                <a:solidFill>
                  <a:schemeClr val="bg2"/>
                </a:solidFill>
              </a:rPr>
              <a:t> сплести </a:t>
            </a:r>
            <a:r>
              <a:rPr lang="ru-RU" sz="5100" dirty="0" err="1">
                <a:solidFill>
                  <a:schemeClr val="bg2"/>
                </a:solidFill>
              </a:rPr>
              <a:t>кошика</a:t>
            </a:r>
            <a:r>
              <a:rPr lang="ru-RU" sz="5100" dirty="0">
                <a:solidFill>
                  <a:schemeClr val="bg2"/>
                </a:solidFill>
              </a:rPr>
              <a:t>, </a:t>
            </a:r>
            <a:r>
              <a:rPr lang="ru-RU" sz="5100" dirty="0" err="1">
                <a:solidFill>
                  <a:schemeClr val="bg2"/>
                </a:solidFill>
              </a:rPr>
              <a:t>покласти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туди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немовля</a:t>
            </a:r>
            <a:r>
              <a:rPr lang="ru-RU" sz="5100" dirty="0">
                <a:solidFill>
                  <a:schemeClr val="bg2"/>
                </a:solidFill>
              </a:rPr>
              <a:t> й </a:t>
            </a:r>
            <a:r>
              <a:rPr lang="ru-RU" sz="5100" dirty="0" err="1">
                <a:solidFill>
                  <a:schemeClr val="bg2"/>
                </a:solidFill>
              </a:rPr>
              <a:t>пустити</a:t>
            </a:r>
            <a:r>
              <a:rPr lang="ru-RU" sz="5100" dirty="0">
                <a:solidFill>
                  <a:schemeClr val="bg2"/>
                </a:solidFill>
              </a:rPr>
              <a:t> в </a:t>
            </a:r>
            <a:r>
              <a:rPr lang="ru-RU" sz="5100" dirty="0" err="1">
                <a:solidFill>
                  <a:schemeClr val="bg2"/>
                </a:solidFill>
              </a:rPr>
              <a:t>річку</a:t>
            </a:r>
            <a:r>
              <a:rPr lang="ru-RU" sz="5100" dirty="0">
                <a:solidFill>
                  <a:schemeClr val="bg2"/>
                </a:solidFill>
              </a:rPr>
              <a:t>. За </a:t>
            </a:r>
            <a:r>
              <a:rPr lang="ru-RU" sz="5100" dirty="0" err="1">
                <a:solidFill>
                  <a:schemeClr val="bg2"/>
                </a:solidFill>
              </a:rPr>
              <a:t>тим</a:t>
            </a:r>
            <a:r>
              <a:rPr lang="ru-RU" sz="5100" dirty="0">
                <a:solidFill>
                  <a:schemeClr val="bg2"/>
                </a:solidFill>
              </a:rPr>
              <a:t>, </a:t>
            </a:r>
            <a:r>
              <a:rPr lang="ru-RU" sz="5100" dirty="0" err="1">
                <a:solidFill>
                  <a:schemeClr val="bg2"/>
                </a:solidFill>
              </a:rPr>
              <a:t>куди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попливе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кошик</a:t>
            </a:r>
            <a:r>
              <a:rPr lang="ru-RU" sz="5100" dirty="0">
                <a:solidFill>
                  <a:schemeClr val="bg2"/>
                </a:solidFill>
              </a:rPr>
              <a:t>, </a:t>
            </a:r>
            <a:r>
              <a:rPr lang="ru-RU" sz="5100" dirty="0" err="1">
                <a:solidFill>
                  <a:schemeClr val="bg2"/>
                </a:solidFill>
              </a:rPr>
              <a:t>стежила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її</a:t>
            </a:r>
            <a:r>
              <a:rPr lang="ru-RU" sz="5100" dirty="0">
                <a:solidFill>
                  <a:schemeClr val="bg2"/>
                </a:solidFill>
              </a:rPr>
              <a:t> дочка. </a:t>
            </a:r>
            <a:r>
              <a:rPr lang="ru-RU" sz="5100" dirty="0" err="1">
                <a:solidFill>
                  <a:schemeClr val="bg2"/>
                </a:solidFill>
              </a:rPr>
              <a:t>Кошик</a:t>
            </a:r>
            <a:r>
              <a:rPr lang="ru-RU" sz="5100" dirty="0">
                <a:solidFill>
                  <a:schemeClr val="bg2"/>
                </a:solidFill>
              </a:rPr>
              <a:t> пристав до берега, де </a:t>
            </a:r>
            <a:r>
              <a:rPr lang="ru-RU" sz="5100" dirty="0" err="1">
                <a:solidFill>
                  <a:schemeClr val="bg2"/>
                </a:solidFill>
              </a:rPr>
              <a:t>купалася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царська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донька</a:t>
            </a:r>
            <a:r>
              <a:rPr lang="ru-RU" sz="5100" dirty="0">
                <a:solidFill>
                  <a:schemeClr val="bg2"/>
                </a:solidFill>
              </a:rPr>
              <a:t>. </a:t>
            </a:r>
            <a:r>
              <a:rPr lang="ru-RU" sz="5100" dirty="0" err="1">
                <a:solidFill>
                  <a:schemeClr val="bg2"/>
                </a:solidFill>
              </a:rPr>
              <a:t>Добрій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царівні</a:t>
            </a:r>
            <a:r>
              <a:rPr lang="ru-RU" sz="5100" dirty="0">
                <a:solidFill>
                  <a:schemeClr val="bg2"/>
                </a:solidFill>
              </a:rPr>
              <a:t> стало жаль хлопчика, і вона взяла </a:t>
            </a:r>
            <a:r>
              <a:rPr lang="ru-RU" sz="5100" dirty="0" err="1">
                <a:solidFill>
                  <a:schemeClr val="bg2"/>
                </a:solidFill>
              </a:rPr>
              <a:t>його</a:t>
            </a:r>
            <a:r>
              <a:rPr lang="ru-RU" sz="5100" dirty="0">
                <a:solidFill>
                  <a:schemeClr val="bg2"/>
                </a:solidFill>
              </a:rPr>
              <a:t>. А тут </a:t>
            </a:r>
            <a:r>
              <a:rPr lang="ru-RU" sz="5100" dirty="0" err="1">
                <a:solidFill>
                  <a:schemeClr val="bg2"/>
                </a:solidFill>
              </a:rPr>
              <a:t>підійшла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дівчинка</a:t>
            </a:r>
            <a:r>
              <a:rPr lang="ru-RU" sz="5100" dirty="0">
                <a:solidFill>
                  <a:schemeClr val="bg2"/>
                </a:solidFill>
              </a:rPr>
              <a:t> й сказала, </a:t>
            </a:r>
            <a:r>
              <a:rPr lang="ru-RU" sz="5100" dirty="0" err="1">
                <a:solidFill>
                  <a:schemeClr val="bg2"/>
                </a:solidFill>
              </a:rPr>
              <a:t>що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може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знайти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годувальницю</a:t>
            </a:r>
            <a:r>
              <a:rPr lang="ru-RU" sz="5100" dirty="0">
                <a:solidFill>
                  <a:schemeClr val="bg2"/>
                </a:solidFill>
              </a:rPr>
              <a:t> для дитяти. І привела свою </a:t>
            </a:r>
            <a:r>
              <a:rPr lang="ru-RU" sz="5100" dirty="0" err="1">
                <a:solidFill>
                  <a:schemeClr val="bg2"/>
                </a:solidFill>
              </a:rPr>
              <a:t>матір</a:t>
            </a:r>
            <a:r>
              <a:rPr lang="ru-RU" sz="5100" dirty="0">
                <a:solidFill>
                  <a:schemeClr val="bg2"/>
                </a:solidFill>
              </a:rPr>
              <a:t>. </a:t>
            </a:r>
            <a:r>
              <a:rPr lang="ru-RU" sz="5100" dirty="0" err="1">
                <a:solidFill>
                  <a:schemeClr val="bg2"/>
                </a:solidFill>
              </a:rPr>
              <a:t>Царівна</a:t>
            </a:r>
            <a:r>
              <a:rPr lang="ru-RU" sz="5100" dirty="0">
                <a:solidFill>
                  <a:schemeClr val="bg2"/>
                </a:solidFill>
              </a:rPr>
              <a:t> наказала </a:t>
            </a:r>
            <a:r>
              <a:rPr lang="ru-RU" sz="5100" dirty="0" err="1">
                <a:solidFill>
                  <a:schemeClr val="bg2"/>
                </a:solidFill>
              </a:rPr>
              <a:t>жінці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взяти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дитину</a:t>
            </a:r>
            <a:r>
              <a:rPr lang="ru-RU" sz="5100" dirty="0">
                <a:solidFill>
                  <a:schemeClr val="bg2"/>
                </a:solidFill>
              </a:rPr>
              <a:t>, </a:t>
            </a:r>
            <a:r>
              <a:rPr lang="ru-RU" sz="5100" dirty="0" err="1">
                <a:solidFill>
                  <a:schemeClr val="bg2"/>
                </a:solidFill>
              </a:rPr>
              <a:t>вигодувати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її</a:t>
            </a:r>
            <a:r>
              <a:rPr lang="ru-RU" sz="5100" dirty="0">
                <a:solidFill>
                  <a:schemeClr val="bg2"/>
                </a:solidFill>
              </a:rPr>
              <a:t>, а як та </a:t>
            </a:r>
            <a:r>
              <a:rPr lang="ru-RU" sz="5100" dirty="0" err="1">
                <a:solidFill>
                  <a:schemeClr val="bg2"/>
                </a:solidFill>
              </a:rPr>
              <a:t>виросте</a:t>
            </a:r>
            <a:r>
              <a:rPr lang="ru-RU" sz="5100" dirty="0">
                <a:solidFill>
                  <a:schemeClr val="bg2"/>
                </a:solidFill>
              </a:rPr>
              <a:t>, привести до </a:t>
            </a:r>
            <a:r>
              <a:rPr lang="ru-RU" sz="5100" dirty="0" err="1">
                <a:solidFill>
                  <a:schemeClr val="bg2"/>
                </a:solidFill>
              </a:rPr>
              <a:t>неї</a:t>
            </a:r>
            <a:r>
              <a:rPr lang="ru-RU" sz="5100" dirty="0">
                <a:solidFill>
                  <a:schemeClr val="bg2"/>
                </a:solidFill>
              </a:rPr>
              <a:t>. </a:t>
            </a:r>
            <a:r>
              <a:rPr lang="ru-RU" sz="5100" dirty="0" err="1">
                <a:solidFill>
                  <a:schemeClr val="bg2"/>
                </a:solidFill>
              </a:rPr>
              <a:t>Мати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дуже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зраділа</a:t>
            </a:r>
            <a:r>
              <a:rPr lang="ru-RU" sz="5100" dirty="0">
                <a:solidFill>
                  <a:schemeClr val="bg2"/>
                </a:solidFill>
              </a:rPr>
              <a:t> — </a:t>
            </a:r>
            <a:r>
              <a:rPr lang="ru-RU" sz="5100" dirty="0" err="1">
                <a:solidFill>
                  <a:schemeClr val="bg2"/>
                </a:solidFill>
              </a:rPr>
              <a:t>тепер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її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сину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ніщо</a:t>
            </a:r>
            <a:r>
              <a:rPr lang="ru-RU" sz="5100" dirty="0">
                <a:solidFill>
                  <a:schemeClr val="bg2"/>
                </a:solidFill>
              </a:rPr>
              <a:t> не </a:t>
            </a:r>
            <a:r>
              <a:rPr lang="ru-RU" sz="5100" dirty="0" err="1">
                <a:solidFill>
                  <a:schemeClr val="bg2"/>
                </a:solidFill>
              </a:rPr>
              <a:t>загрожує</a:t>
            </a:r>
            <a:r>
              <a:rPr lang="ru-RU" sz="5100" dirty="0">
                <a:solidFill>
                  <a:schemeClr val="bg2"/>
                </a:solidFill>
              </a:rPr>
              <a:t>. Коли хлопчик </a:t>
            </a:r>
            <a:r>
              <a:rPr lang="ru-RU" sz="5100" dirty="0" err="1">
                <a:solidFill>
                  <a:schemeClr val="bg2"/>
                </a:solidFill>
              </a:rPr>
              <a:t>підріс</a:t>
            </a:r>
            <a:r>
              <a:rPr lang="ru-RU" sz="5100" dirty="0">
                <a:solidFill>
                  <a:schemeClr val="bg2"/>
                </a:solidFill>
              </a:rPr>
              <a:t>, </a:t>
            </a:r>
            <a:r>
              <a:rPr lang="ru-RU" sz="5100" dirty="0" err="1">
                <a:solidFill>
                  <a:schemeClr val="bg2"/>
                </a:solidFill>
              </a:rPr>
              <a:t>його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відвели</a:t>
            </a:r>
            <a:r>
              <a:rPr lang="ru-RU" sz="5100" dirty="0">
                <a:solidFill>
                  <a:schemeClr val="bg2"/>
                </a:solidFill>
              </a:rPr>
              <a:t> до </a:t>
            </a:r>
            <a:r>
              <a:rPr lang="ru-RU" sz="5100" dirty="0" err="1">
                <a:solidFill>
                  <a:schemeClr val="bg2"/>
                </a:solidFill>
              </a:rPr>
              <a:t>царівни</a:t>
            </a:r>
            <a:r>
              <a:rPr lang="ru-RU" sz="5100" dirty="0">
                <a:solidFill>
                  <a:schemeClr val="bg2"/>
                </a:solidFill>
              </a:rPr>
              <a:t>, і та полюбила </a:t>
            </a:r>
            <a:r>
              <a:rPr lang="ru-RU" sz="5100" dirty="0" err="1">
                <a:solidFill>
                  <a:schemeClr val="bg2"/>
                </a:solidFill>
              </a:rPr>
              <a:t>його</a:t>
            </a:r>
            <a:r>
              <a:rPr lang="ru-RU" sz="5100" dirty="0">
                <a:solidFill>
                  <a:schemeClr val="bg2"/>
                </a:solidFill>
              </a:rPr>
              <a:t>, як </a:t>
            </a:r>
            <a:r>
              <a:rPr lang="ru-RU" sz="5100" dirty="0" err="1">
                <a:solidFill>
                  <a:schemeClr val="bg2"/>
                </a:solidFill>
              </a:rPr>
              <a:t>рідного</a:t>
            </a:r>
            <a:r>
              <a:rPr lang="ru-RU" sz="5100" dirty="0">
                <a:solidFill>
                  <a:schemeClr val="bg2"/>
                </a:solidFill>
              </a:rPr>
              <a:t>, назвала </a:t>
            </a:r>
            <a:r>
              <a:rPr lang="ru-RU" sz="5100" dirty="0" err="1">
                <a:solidFill>
                  <a:schemeClr val="bg2"/>
                </a:solidFill>
              </a:rPr>
              <a:t>Мойсеєм</a:t>
            </a:r>
            <a:r>
              <a:rPr lang="ru-RU" sz="5100" dirty="0">
                <a:solidFill>
                  <a:schemeClr val="bg2"/>
                </a:solidFill>
              </a:rPr>
              <a:t> («той, кого </a:t>
            </a:r>
            <a:r>
              <a:rPr lang="ru-RU" sz="5100" dirty="0" err="1">
                <a:solidFill>
                  <a:schemeClr val="bg2"/>
                </a:solidFill>
              </a:rPr>
              <a:t>дістали</a:t>
            </a:r>
            <a:r>
              <a:rPr lang="ru-RU" sz="5100" dirty="0">
                <a:solidFill>
                  <a:schemeClr val="bg2"/>
                </a:solidFill>
              </a:rPr>
              <a:t> з води, з </a:t>
            </a:r>
            <a:r>
              <a:rPr lang="ru-RU" sz="5100" dirty="0" err="1">
                <a:solidFill>
                  <a:schemeClr val="bg2"/>
                </a:solidFill>
              </a:rPr>
              <a:t>кошика</a:t>
            </a:r>
            <a:r>
              <a:rPr lang="ru-RU" sz="5100" dirty="0" smtClean="0">
                <a:solidFill>
                  <a:schemeClr val="bg2"/>
                </a:solidFill>
              </a:rPr>
              <a:t>»).</a:t>
            </a:r>
            <a:r>
              <a:rPr lang="ru-RU" sz="5100" dirty="0">
                <a:solidFill>
                  <a:schemeClr val="bg2"/>
                </a:solidFill>
              </a:rPr>
              <a:t/>
            </a:r>
            <a:br>
              <a:rPr lang="ru-RU" sz="5100" dirty="0">
                <a:solidFill>
                  <a:schemeClr val="bg2"/>
                </a:solidFill>
              </a:rPr>
            </a:br>
            <a:r>
              <a:rPr lang="ru-RU" sz="5100" dirty="0" err="1">
                <a:solidFill>
                  <a:schemeClr val="bg2"/>
                </a:solidFill>
              </a:rPr>
              <a:t>Якось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Мойсей</a:t>
            </a:r>
            <a:r>
              <a:rPr lang="ru-RU" sz="5100" dirty="0">
                <a:solidFill>
                  <a:schemeClr val="bg2"/>
                </a:solidFill>
              </a:rPr>
              <a:t>, </a:t>
            </a:r>
            <a:r>
              <a:rPr lang="ru-RU" sz="5100" dirty="0" err="1">
                <a:solidFill>
                  <a:schemeClr val="bg2"/>
                </a:solidFill>
              </a:rPr>
              <a:t>побачивши</a:t>
            </a:r>
            <a:r>
              <a:rPr lang="ru-RU" sz="5100" dirty="0">
                <a:solidFill>
                  <a:schemeClr val="bg2"/>
                </a:solidFill>
              </a:rPr>
              <a:t>, </a:t>
            </a:r>
            <a:r>
              <a:rPr lang="ru-RU" sz="5100" dirty="0" err="1">
                <a:solidFill>
                  <a:schemeClr val="bg2"/>
                </a:solidFill>
              </a:rPr>
              <a:t>що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єгиптянин</a:t>
            </a:r>
            <a:r>
              <a:rPr lang="ru-RU" sz="5100" dirty="0">
                <a:solidFill>
                  <a:schemeClr val="bg2"/>
                </a:solidFill>
              </a:rPr>
              <a:t> немилосердно </a:t>
            </a:r>
            <a:r>
              <a:rPr lang="ru-RU" sz="5100" dirty="0" err="1">
                <a:solidFill>
                  <a:schemeClr val="bg2"/>
                </a:solidFill>
              </a:rPr>
              <a:t>б'є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робітника-єврея</a:t>
            </a:r>
            <a:r>
              <a:rPr lang="ru-RU" sz="5100" dirty="0">
                <a:solidFill>
                  <a:schemeClr val="bg2"/>
                </a:solidFill>
              </a:rPr>
              <a:t>, </a:t>
            </a:r>
            <a:r>
              <a:rPr lang="ru-RU" sz="5100" dirty="0" err="1">
                <a:solidFill>
                  <a:schemeClr val="bg2"/>
                </a:solidFill>
              </a:rPr>
              <a:t>заступився</a:t>
            </a:r>
            <a:r>
              <a:rPr lang="ru-RU" sz="5100" dirty="0">
                <a:solidFill>
                  <a:schemeClr val="bg2"/>
                </a:solidFill>
              </a:rPr>
              <a:t> за </a:t>
            </a:r>
            <a:r>
              <a:rPr lang="ru-RU" sz="5100" dirty="0" err="1">
                <a:solidFill>
                  <a:schemeClr val="bg2"/>
                </a:solidFill>
              </a:rPr>
              <a:t>бідолашного</a:t>
            </a:r>
            <a:r>
              <a:rPr lang="ru-RU" sz="5100" dirty="0">
                <a:solidFill>
                  <a:schemeClr val="bg2"/>
                </a:solidFill>
              </a:rPr>
              <a:t>, при </a:t>
            </a:r>
            <a:r>
              <a:rPr lang="ru-RU" sz="5100" dirty="0" err="1">
                <a:solidFill>
                  <a:schemeClr val="bg2"/>
                </a:solidFill>
              </a:rPr>
              <a:t>цьому</a:t>
            </a:r>
            <a:r>
              <a:rPr lang="ru-RU" sz="5100" dirty="0">
                <a:solidFill>
                  <a:schemeClr val="bg2"/>
                </a:solidFill>
              </a:rPr>
              <a:t> вбив </a:t>
            </a:r>
            <a:r>
              <a:rPr lang="ru-RU" sz="5100" dirty="0" err="1">
                <a:solidFill>
                  <a:schemeClr val="bg2"/>
                </a:solidFill>
              </a:rPr>
              <a:t>наглядача</a:t>
            </a:r>
            <a:r>
              <a:rPr lang="ru-RU" sz="5100" dirty="0">
                <a:solidFill>
                  <a:schemeClr val="bg2"/>
                </a:solidFill>
              </a:rPr>
              <a:t>. Про </a:t>
            </a:r>
            <a:r>
              <a:rPr lang="ru-RU" sz="5100" dirty="0" err="1">
                <a:solidFill>
                  <a:schemeClr val="bg2"/>
                </a:solidFill>
              </a:rPr>
              <a:t>це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дізнався</a:t>
            </a:r>
            <a:r>
              <a:rPr lang="ru-RU" sz="5100" dirty="0">
                <a:solidFill>
                  <a:schemeClr val="bg2"/>
                </a:solidFill>
              </a:rPr>
              <a:t> фараон — і </a:t>
            </a:r>
            <a:r>
              <a:rPr lang="ru-RU" sz="5100" dirty="0" err="1" smtClean="0">
                <a:solidFill>
                  <a:schemeClr val="bg2"/>
                </a:solidFill>
              </a:rPr>
              <a:t>Мойсеєві</a:t>
            </a:r>
            <a:r>
              <a:rPr lang="ru-RU" sz="5100" dirty="0" smtClean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довелося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тікати</a:t>
            </a:r>
            <a:r>
              <a:rPr lang="ru-RU" sz="5100" dirty="0">
                <a:solidFill>
                  <a:schemeClr val="bg2"/>
                </a:solidFill>
              </a:rPr>
              <a:t>. У </a:t>
            </a:r>
            <a:r>
              <a:rPr lang="ru-RU" sz="5100" dirty="0" err="1">
                <a:solidFill>
                  <a:schemeClr val="bg2"/>
                </a:solidFill>
              </a:rPr>
              <a:t>чужій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землі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він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заступився</a:t>
            </a:r>
            <a:r>
              <a:rPr lang="ru-RU" sz="5100" dirty="0">
                <a:solidFill>
                  <a:schemeClr val="bg2"/>
                </a:solidFill>
              </a:rPr>
              <a:t> за </a:t>
            </a:r>
            <a:r>
              <a:rPr lang="ru-RU" sz="5100" dirty="0" err="1">
                <a:solidFill>
                  <a:schemeClr val="bg2"/>
                </a:solidFill>
              </a:rPr>
              <a:t>дочок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тамтешнього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священика</a:t>
            </a:r>
            <a:r>
              <a:rPr lang="ru-RU" sz="5100" dirty="0">
                <a:solidFill>
                  <a:schemeClr val="bg2"/>
                </a:solidFill>
              </a:rPr>
              <a:t>, </a:t>
            </a:r>
            <a:r>
              <a:rPr lang="ru-RU" sz="5100" dirty="0" err="1">
                <a:solidFill>
                  <a:schemeClr val="bg2"/>
                </a:solidFill>
              </a:rPr>
              <a:t>потім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одружився</a:t>
            </a:r>
            <a:r>
              <a:rPr lang="ru-RU" sz="5100" dirty="0">
                <a:solidFill>
                  <a:schemeClr val="bg2"/>
                </a:solidFill>
              </a:rPr>
              <a:t> з </a:t>
            </a:r>
            <a:r>
              <a:rPr lang="ru-RU" sz="5100" dirty="0" err="1">
                <a:solidFill>
                  <a:schemeClr val="bg2"/>
                </a:solidFill>
              </a:rPr>
              <a:t>однією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err="1">
                <a:solidFill>
                  <a:schemeClr val="bg2"/>
                </a:solidFill>
              </a:rPr>
              <a:t>із</a:t>
            </a:r>
            <a:r>
              <a:rPr lang="ru-RU" sz="5100" dirty="0">
                <a:solidFill>
                  <a:schemeClr val="bg2"/>
                </a:solidFill>
              </a:rPr>
              <a:t> </a:t>
            </a:r>
            <a:r>
              <a:rPr lang="ru-RU" sz="5100" dirty="0" smtClean="0">
                <a:solidFill>
                  <a:schemeClr val="bg2"/>
                </a:solidFill>
              </a:rPr>
              <a:t>них.</a:t>
            </a:r>
            <a:r>
              <a:rPr lang="ru-RU" sz="4400" dirty="0">
                <a:solidFill>
                  <a:schemeClr val="bg2"/>
                </a:solidFill>
              </a:rPr>
              <a:t/>
            </a:r>
            <a:br>
              <a:rPr lang="ru-RU" sz="4400" dirty="0">
                <a:solidFill>
                  <a:schemeClr val="bg2"/>
                </a:solidFill>
              </a:rPr>
            </a:br>
            <a:r>
              <a:rPr lang="ru-RU" sz="4400" dirty="0">
                <a:solidFill>
                  <a:schemeClr val="bg2"/>
                </a:solidFill>
              </a:rPr>
              <a:t/>
            </a:r>
            <a:br>
              <a:rPr lang="ru-RU" sz="4400" dirty="0">
                <a:solidFill>
                  <a:schemeClr val="bg2"/>
                </a:solidFill>
              </a:rPr>
            </a:b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23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62373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Якось</a:t>
            </a:r>
            <a:r>
              <a:rPr lang="ru-RU" dirty="0"/>
              <a:t> </a:t>
            </a:r>
            <a:r>
              <a:rPr lang="ru-RU" dirty="0" err="1"/>
              <a:t>Мойсей</a:t>
            </a:r>
            <a:r>
              <a:rPr lang="ru-RU" dirty="0"/>
              <a:t>, </a:t>
            </a:r>
            <a:r>
              <a:rPr lang="ru-RU" dirty="0" err="1"/>
              <a:t>випасаючи</a:t>
            </a:r>
            <a:r>
              <a:rPr lang="ru-RU" dirty="0"/>
              <a:t> </a:t>
            </a:r>
            <a:r>
              <a:rPr lang="ru-RU" dirty="0" err="1"/>
              <a:t>овець</a:t>
            </a:r>
            <a:r>
              <a:rPr lang="ru-RU" dirty="0"/>
              <a:t>, </a:t>
            </a:r>
            <a:r>
              <a:rPr lang="ru-RU" dirty="0" err="1"/>
              <a:t>побачив</a:t>
            </a:r>
            <a:r>
              <a:rPr lang="ru-RU" dirty="0"/>
              <a:t> кущ,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горів</a:t>
            </a:r>
            <a:r>
              <a:rPr lang="ru-RU" dirty="0"/>
              <a:t> і не </a:t>
            </a:r>
            <a:r>
              <a:rPr lang="ru-RU" dirty="0" err="1"/>
              <a:t>згорав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почув</a:t>
            </a:r>
            <a:r>
              <a:rPr lang="ru-RU" dirty="0"/>
              <a:t> голос Господа, </a:t>
            </a:r>
            <a:r>
              <a:rPr lang="ru-RU" dirty="0" err="1"/>
              <a:t>який</a:t>
            </a:r>
            <a:r>
              <a:rPr lang="ru-RU" dirty="0"/>
              <a:t> наказав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вивести</a:t>
            </a:r>
            <a:r>
              <a:rPr lang="ru-RU" dirty="0"/>
              <a:t> </a:t>
            </a:r>
            <a:r>
              <a:rPr lang="ru-RU" dirty="0" err="1"/>
              <a:t>ізраїльтян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неволі</a:t>
            </a:r>
            <a:r>
              <a:rPr lang="ru-RU" dirty="0"/>
              <a:t>. </a:t>
            </a:r>
            <a:r>
              <a:rPr lang="ru-RU" dirty="0" err="1"/>
              <a:t>Мойсей</a:t>
            </a:r>
            <a:r>
              <a:rPr lang="ru-RU" dirty="0"/>
              <a:t> сказав, </a:t>
            </a:r>
            <a:r>
              <a:rPr lang="ru-RU" dirty="0" err="1"/>
              <a:t>що</a:t>
            </a:r>
            <a:r>
              <a:rPr lang="ru-RU" dirty="0"/>
              <a:t> люди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не </a:t>
            </a:r>
            <a:r>
              <a:rPr lang="ru-RU" dirty="0" err="1"/>
              <a:t>повірити</a:t>
            </a:r>
            <a:r>
              <a:rPr lang="ru-RU" dirty="0"/>
              <a:t>. </a:t>
            </a:r>
            <a:r>
              <a:rPr lang="ru-RU" dirty="0" err="1"/>
              <a:t>Тоді</a:t>
            </a:r>
            <a:r>
              <a:rPr lang="ru-RU" dirty="0"/>
              <a:t> Господь </a:t>
            </a:r>
            <a:r>
              <a:rPr lang="ru-RU" dirty="0" err="1"/>
              <a:t>перетворив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жезл на </a:t>
            </a:r>
            <a:r>
              <a:rPr lang="ru-RU" dirty="0" err="1"/>
              <a:t>змію</a:t>
            </a:r>
            <a:r>
              <a:rPr lang="ru-RU" dirty="0"/>
              <a:t>,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здорової</a:t>
            </a:r>
            <a:r>
              <a:rPr lang="ru-RU" dirty="0"/>
              <a:t> руки </a:t>
            </a:r>
            <a:r>
              <a:rPr lang="ru-RU" dirty="0" err="1"/>
              <a:t>зробив</a:t>
            </a:r>
            <a:r>
              <a:rPr lang="ru-RU" dirty="0"/>
              <a:t> </a:t>
            </a:r>
            <a:r>
              <a:rPr lang="ru-RU" dirty="0" err="1"/>
              <a:t>хвору</a:t>
            </a:r>
            <a:r>
              <a:rPr lang="ru-RU" dirty="0"/>
              <a:t> і </a:t>
            </a:r>
            <a:r>
              <a:rPr lang="ru-RU" dirty="0" err="1"/>
              <a:t>навпаки</a:t>
            </a:r>
            <a:r>
              <a:rPr lang="ru-RU" dirty="0"/>
              <a:t>, воду обернув на кров і сказав,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Мойсей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чудеса </a:t>
            </a:r>
            <a:r>
              <a:rPr lang="ru-RU" dirty="0" err="1"/>
              <a:t>ізраїльтянам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повірили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як </a:t>
            </a:r>
            <a:r>
              <a:rPr lang="ru-RU" dirty="0" err="1"/>
              <a:t>посланцеві</a:t>
            </a:r>
            <a:r>
              <a:rPr lang="ru-RU" dirty="0"/>
              <a:t> </a:t>
            </a:r>
            <a:r>
              <a:rPr lang="ru-RU" dirty="0" err="1"/>
              <a:t>Божому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Сорок </a:t>
            </a:r>
            <a:r>
              <a:rPr lang="ru-RU" dirty="0" err="1"/>
              <a:t>років</a:t>
            </a:r>
            <a:r>
              <a:rPr lang="ru-RU" dirty="0"/>
              <a:t> Божий </a:t>
            </a:r>
            <a:r>
              <a:rPr lang="ru-RU" dirty="0" err="1"/>
              <a:t>обранець</a:t>
            </a:r>
            <a:r>
              <a:rPr lang="ru-RU" dirty="0"/>
              <a:t> </a:t>
            </a:r>
            <a:r>
              <a:rPr lang="ru-RU" dirty="0" err="1"/>
              <a:t>вів</a:t>
            </a:r>
            <a:r>
              <a:rPr lang="ru-RU" dirty="0"/>
              <a:t> через </a:t>
            </a:r>
            <a:r>
              <a:rPr lang="ru-RU" dirty="0" err="1"/>
              <a:t>пустелі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народ до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обітованої</a:t>
            </a:r>
            <a:r>
              <a:rPr lang="ru-RU" dirty="0"/>
              <a:t>. За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ізраїльтян</a:t>
            </a:r>
            <a:r>
              <a:rPr lang="ru-RU" dirty="0"/>
              <a:t> </a:t>
            </a:r>
            <a:r>
              <a:rPr lang="ru-RU" dirty="0" err="1"/>
              <a:t>зневірилися</a:t>
            </a:r>
            <a:r>
              <a:rPr lang="ru-RU" dirty="0"/>
              <a:t>, стали </a:t>
            </a:r>
            <a:r>
              <a:rPr lang="ru-RU" dirty="0" err="1"/>
              <a:t>нарікати</a:t>
            </a:r>
            <a:r>
              <a:rPr lang="ru-RU" dirty="0"/>
              <a:t> й </a:t>
            </a:r>
            <a:r>
              <a:rPr lang="ru-RU" dirty="0" err="1"/>
              <a:t>лаяти</a:t>
            </a:r>
            <a:r>
              <a:rPr lang="ru-RU" dirty="0"/>
              <a:t> </a:t>
            </a:r>
            <a:r>
              <a:rPr lang="ru-RU" dirty="0" err="1"/>
              <a:t>Мойсея</a:t>
            </a:r>
            <a:r>
              <a:rPr lang="ru-RU" dirty="0"/>
              <a:t>. Коли </a:t>
            </a:r>
            <a:r>
              <a:rPr lang="ru-RU" dirty="0" err="1"/>
              <a:t>мандрівники</a:t>
            </a:r>
            <a:r>
              <a:rPr lang="ru-RU" dirty="0"/>
              <a:t> </a:t>
            </a:r>
            <a:r>
              <a:rPr lang="ru-RU" dirty="0" err="1"/>
              <a:t>підійшли</a:t>
            </a:r>
            <a:r>
              <a:rPr lang="ru-RU" dirty="0"/>
              <a:t> до гори </a:t>
            </a:r>
            <a:r>
              <a:rPr lang="ru-RU" dirty="0" err="1"/>
              <a:t>Сінаю</a:t>
            </a:r>
            <a:r>
              <a:rPr lang="ru-RU" dirty="0"/>
              <a:t>, то Господь передав </a:t>
            </a:r>
            <a:r>
              <a:rPr lang="ru-RU" dirty="0" err="1"/>
              <a:t>Мойсею</a:t>
            </a:r>
            <a:r>
              <a:rPr lang="ru-RU" dirty="0"/>
              <a:t> десять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заповідей</a:t>
            </a:r>
            <a:r>
              <a:rPr lang="ru-RU" dirty="0"/>
              <a:t>, </a:t>
            </a:r>
            <a:r>
              <a:rPr lang="ru-RU" dirty="0" err="1"/>
              <a:t>записаних</a:t>
            </a:r>
            <a:r>
              <a:rPr lang="ru-RU" dirty="0"/>
              <a:t> на </a:t>
            </a:r>
            <a:r>
              <a:rPr lang="ru-RU" dirty="0" err="1"/>
              <a:t>кам'яних</a:t>
            </a:r>
            <a:r>
              <a:rPr lang="ru-RU" dirty="0"/>
              <a:t> </a:t>
            </a:r>
            <a:r>
              <a:rPr lang="ru-RU" dirty="0" err="1"/>
              <a:t>дошках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розповів</a:t>
            </a:r>
            <a:r>
              <a:rPr lang="ru-RU" dirty="0"/>
              <a:t> про них </a:t>
            </a:r>
            <a:r>
              <a:rPr lang="ru-RU" dirty="0" err="1"/>
              <a:t>народові.Мойсей</a:t>
            </a:r>
            <a:r>
              <a:rPr lang="ru-RU" dirty="0"/>
              <a:t> </a:t>
            </a:r>
            <a:r>
              <a:rPr lang="ru-RU" dirty="0" err="1"/>
              <a:t>привів</a:t>
            </a:r>
            <a:r>
              <a:rPr lang="ru-RU" dirty="0"/>
              <a:t> народ </a:t>
            </a:r>
            <a:r>
              <a:rPr lang="ru-RU" dirty="0" err="1"/>
              <a:t>єгипетський</a:t>
            </a:r>
            <a:r>
              <a:rPr lang="ru-RU" dirty="0"/>
              <a:t> до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обітованої,але</a:t>
            </a:r>
            <a:r>
              <a:rPr lang="ru-RU" dirty="0"/>
              <a:t> сам </a:t>
            </a:r>
            <a:r>
              <a:rPr lang="ru-RU" dirty="0" err="1"/>
              <a:t>туди</a:t>
            </a:r>
            <a:r>
              <a:rPr lang="ru-RU" dirty="0"/>
              <a:t> не </a:t>
            </a:r>
            <a:r>
              <a:rPr lang="ru-RU" dirty="0" err="1"/>
              <a:t>вступив,адже</a:t>
            </a:r>
            <a:r>
              <a:rPr lang="ru-RU" dirty="0"/>
              <a:t> </a:t>
            </a:r>
            <a:r>
              <a:rPr lang="ru-RU" dirty="0" err="1"/>
              <a:t>зневірився</a:t>
            </a:r>
            <a:r>
              <a:rPr lang="ru-RU" dirty="0"/>
              <a:t> в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силі</a:t>
            </a:r>
            <a:r>
              <a:rPr lang="ru-RU" dirty="0"/>
              <a:t> і </a:t>
            </a:r>
            <a:r>
              <a:rPr lang="ru-RU" dirty="0" err="1"/>
              <a:t>силі</a:t>
            </a:r>
            <a:r>
              <a:rPr lang="ru-RU" dirty="0"/>
              <a:t> Бога.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352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324528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Вступ</a:t>
            </a:r>
            <a:r>
              <a:rPr lang="ru-RU" sz="2400" dirty="0"/>
              <a:t> написано терцинами,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вперше</a:t>
            </a:r>
            <a:r>
              <a:rPr lang="ru-RU" sz="2400" dirty="0"/>
              <a:t> </a:t>
            </a:r>
            <a:r>
              <a:rPr lang="ru-RU" sz="2400" dirty="0" err="1"/>
              <a:t>застосував</a:t>
            </a:r>
            <a:r>
              <a:rPr lang="ru-RU" sz="2400" dirty="0"/>
              <a:t> Данте в </a:t>
            </a:r>
            <a:r>
              <a:rPr lang="ru-RU" sz="2400" dirty="0" err="1"/>
              <a:t>своїй</a:t>
            </a:r>
            <a:r>
              <a:rPr lang="ru-RU" sz="2400" dirty="0"/>
              <a:t> "</a:t>
            </a:r>
            <a:r>
              <a:rPr lang="ru-RU" sz="2400" dirty="0" err="1"/>
              <a:t>Божественній</a:t>
            </a:r>
            <a:r>
              <a:rPr lang="ru-RU" sz="2400" dirty="0"/>
              <a:t> </a:t>
            </a:r>
            <a:r>
              <a:rPr lang="ru-RU" sz="2400" dirty="0" err="1"/>
              <a:t>комедії</a:t>
            </a:r>
            <a:r>
              <a:rPr lang="ru-RU" sz="2400" dirty="0"/>
              <a:t>". Терцина - строфа з 3 </a:t>
            </a:r>
            <a:r>
              <a:rPr lang="ru-RU" sz="2400" dirty="0" err="1"/>
              <a:t>рядків</a:t>
            </a:r>
            <a:r>
              <a:rPr lang="ru-RU" sz="2400" dirty="0"/>
              <a:t> </a:t>
            </a:r>
            <a:r>
              <a:rPr lang="ru-RU" sz="2400" dirty="0" err="1"/>
              <a:t>п'ятистопного</a:t>
            </a:r>
            <a:r>
              <a:rPr lang="ru-RU" sz="2400" dirty="0"/>
              <a:t> ямба. Перший рядок в </a:t>
            </a:r>
            <a:r>
              <a:rPr lang="ru-RU" sz="2400" dirty="0" err="1"/>
              <a:t>терцині</a:t>
            </a:r>
            <a:r>
              <a:rPr lang="ru-RU" sz="2400" dirty="0"/>
              <a:t> </a:t>
            </a:r>
            <a:r>
              <a:rPr lang="ru-RU" sz="2400" dirty="0" err="1"/>
              <a:t>римується</a:t>
            </a:r>
            <a:r>
              <a:rPr lang="ru-RU" sz="2400" dirty="0"/>
              <a:t> з </a:t>
            </a:r>
            <a:r>
              <a:rPr lang="ru-RU" sz="2400" dirty="0" err="1"/>
              <a:t>третім</a:t>
            </a:r>
            <a:r>
              <a:rPr lang="ru-RU" sz="2400" dirty="0"/>
              <a:t>, а </a:t>
            </a:r>
            <a:r>
              <a:rPr lang="ru-RU" sz="2400" dirty="0" err="1"/>
              <a:t>середній</a:t>
            </a:r>
            <a:r>
              <a:rPr lang="ru-RU" sz="2400" dirty="0"/>
              <a:t> - з першим і </a:t>
            </a:r>
            <a:r>
              <a:rPr lang="ru-RU" sz="2400" dirty="0" err="1"/>
              <a:t>третім</a:t>
            </a:r>
            <a:r>
              <a:rPr lang="ru-RU" sz="2400" dirty="0"/>
              <a:t> рядком </a:t>
            </a:r>
            <a:r>
              <a:rPr lang="ru-RU" sz="2400" dirty="0" err="1"/>
              <a:t>наступної</a:t>
            </a:r>
            <a:r>
              <a:rPr lang="ru-RU" sz="2400" dirty="0"/>
              <a:t> </a:t>
            </a:r>
            <a:r>
              <a:rPr lang="ru-RU" sz="2400" dirty="0" err="1"/>
              <a:t>строфи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r>
              <a:rPr lang="ru-RU" sz="2400" dirty="0" err="1"/>
              <a:t>Виникає</a:t>
            </a:r>
            <a:r>
              <a:rPr lang="ru-RU" sz="2400" dirty="0"/>
              <a:t> </a:t>
            </a:r>
            <a:r>
              <a:rPr lang="ru-RU" sz="2400" dirty="0" err="1"/>
              <a:t>своєрідний</a:t>
            </a:r>
            <a:r>
              <a:rPr lang="ru-RU" sz="2400" dirty="0"/>
              <a:t> </a:t>
            </a:r>
            <a:r>
              <a:rPr lang="ru-RU" sz="2400" dirty="0" err="1"/>
              <a:t>ланцюг</a:t>
            </a:r>
            <a:r>
              <a:rPr lang="ru-RU" sz="2400" dirty="0"/>
              <a:t> </a:t>
            </a:r>
            <a:r>
              <a:rPr lang="ru-RU" sz="2400" dirty="0" err="1"/>
              <a:t>рим</a:t>
            </a:r>
            <a:r>
              <a:rPr lang="ru-RU" sz="2400" dirty="0"/>
              <a:t>: </a:t>
            </a:r>
            <a:r>
              <a:rPr lang="ru-RU" sz="2400" dirty="0" err="1"/>
              <a:t>аба</a:t>
            </a:r>
            <a:r>
              <a:rPr lang="ru-RU" sz="2400" dirty="0"/>
              <a:t>, </a:t>
            </a:r>
            <a:r>
              <a:rPr lang="ru-RU" sz="2400" dirty="0" err="1"/>
              <a:t>бвб</a:t>
            </a:r>
            <a:r>
              <a:rPr lang="ru-RU" sz="2400" dirty="0"/>
              <a:t>, </a:t>
            </a:r>
            <a:r>
              <a:rPr lang="ru-RU" sz="2400" dirty="0" err="1"/>
              <a:t>вгв</a:t>
            </a:r>
            <a:r>
              <a:rPr lang="ru-RU" sz="2400" dirty="0"/>
              <a:t>.</a:t>
            </a:r>
          </a:p>
          <a:p>
            <a:pPr marL="0" indent="0" algn="ctr">
              <a:buNone/>
            </a:pPr>
            <a:endParaRPr lang="ru-RU" i="1" dirty="0" smtClean="0"/>
          </a:p>
          <a:p>
            <a:pPr marL="0" indent="0" algn="ctr">
              <a:buNone/>
            </a:pPr>
            <a:r>
              <a:rPr lang="ru-RU" sz="2800" i="1" dirty="0" smtClean="0"/>
              <a:t>Народе </a:t>
            </a:r>
            <a:r>
              <a:rPr lang="ru-RU" sz="2800" i="1" dirty="0" err="1"/>
              <a:t>мій</a:t>
            </a:r>
            <a:r>
              <a:rPr lang="ru-RU" sz="2800" i="1" dirty="0"/>
              <a:t>, </a:t>
            </a:r>
            <a:r>
              <a:rPr lang="ru-RU" sz="2800" i="1" dirty="0" err="1"/>
              <a:t>залучений</a:t>
            </a:r>
            <a:r>
              <a:rPr lang="ru-RU" sz="2800" i="1" dirty="0"/>
              <a:t>, </a:t>
            </a:r>
            <a:r>
              <a:rPr lang="ru-RU" sz="2800" i="1" dirty="0" err="1"/>
              <a:t>розбитий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/>
              <a:t> </a:t>
            </a:r>
            <a:r>
              <a:rPr lang="ru-RU" sz="2800" i="1" dirty="0" err="1"/>
              <a:t>Мов</a:t>
            </a:r>
            <a:r>
              <a:rPr lang="ru-RU" sz="2800" i="1" dirty="0"/>
              <a:t> </a:t>
            </a:r>
            <a:r>
              <a:rPr lang="ru-RU" sz="2800" i="1" dirty="0" err="1"/>
              <a:t>паралітиктой</a:t>
            </a:r>
            <a:r>
              <a:rPr lang="ru-RU" sz="2800" i="1" dirty="0"/>
              <a:t> на </a:t>
            </a:r>
            <a:r>
              <a:rPr lang="ru-RU" sz="2800" i="1" dirty="0" err="1"/>
              <a:t>роздорожжу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/>
              <a:t> </a:t>
            </a:r>
            <a:r>
              <a:rPr lang="ru-RU" sz="2800" i="1" dirty="0" err="1"/>
              <a:t>Людським</a:t>
            </a:r>
            <a:r>
              <a:rPr lang="ru-RU" sz="2800" i="1" dirty="0"/>
              <a:t> </a:t>
            </a:r>
            <a:r>
              <a:rPr lang="ru-RU" sz="2800" i="1" dirty="0" err="1"/>
              <a:t>презирством</a:t>
            </a:r>
            <a:r>
              <a:rPr lang="ru-RU" sz="2800" i="1" dirty="0"/>
              <a:t>, </a:t>
            </a:r>
            <a:r>
              <a:rPr lang="ru-RU" sz="2800" i="1" dirty="0" err="1"/>
              <a:t>ніби</a:t>
            </a:r>
            <a:r>
              <a:rPr lang="ru-RU" sz="2800" i="1" dirty="0"/>
              <a:t> з трупом </a:t>
            </a:r>
            <a:r>
              <a:rPr lang="ru-RU" sz="2800" i="1" dirty="0" err="1"/>
              <a:t>вкритий</a:t>
            </a:r>
            <a:r>
              <a:rPr lang="ru-RU" sz="2800" i="1" dirty="0" smtClean="0"/>
              <a:t>.</a:t>
            </a:r>
          </a:p>
          <a:p>
            <a:pPr marL="0" indent="0" algn="ctr">
              <a:buNone/>
            </a:pPr>
            <a:r>
              <a:rPr lang="ru-RU" sz="2800" i="1" dirty="0" err="1"/>
              <a:t>Твоїм</a:t>
            </a:r>
            <a:r>
              <a:rPr lang="ru-RU" sz="2800" i="1" dirty="0"/>
              <a:t> будущим душу я </a:t>
            </a:r>
            <a:r>
              <a:rPr lang="ru-RU" sz="2800" i="1" dirty="0" err="1" smtClean="0"/>
              <a:t>тривожу</a:t>
            </a:r>
            <a:r>
              <a:rPr lang="ru-RU" sz="2800" i="1" dirty="0" smtClean="0"/>
              <a:t>.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/>
              <a:t> </a:t>
            </a:r>
            <a:r>
              <a:rPr lang="ru-RU" sz="2800" i="1" dirty="0" err="1"/>
              <a:t>Від</a:t>
            </a:r>
            <a:r>
              <a:rPr lang="ru-RU" sz="2800" i="1" dirty="0"/>
              <a:t> сорому, </a:t>
            </a:r>
            <a:r>
              <a:rPr lang="ru-RU" sz="2800" i="1" dirty="0" err="1"/>
              <a:t>який</a:t>
            </a:r>
            <a:r>
              <a:rPr lang="ru-RU" sz="2800" i="1" dirty="0"/>
              <a:t> </a:t>
            </a:r>
            <a:r>
              <a:rPr lang="ru-RU" sz="2800" i="1" dirty="0" err="1"/>
              <a:t>нащадків</a:t>
            </a:r>
            <a:r>
              <a:rPr lang="ru-RU" sz="2800" i="1" dirty="0"/>
              <a:t> </a:t>
            </a:r>
            <a:r>
              <a:rPr lang="ru-RU" sz="2800" i="1" dirty="0" err="1"/>
              <a:t>пізніх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/>
              <a:t> </a:t>
            </a:r>
            <a:r>
              <a:rPr lang="ru-RU" sz="2800" i="1" dirty="0" err="1"/>
              <a:t>Палитиме</a:t>
            </a:r>
            <a:r>
              <a:rPr lang="ru-RU" sz="2800" i="1" dirty="0"/>
              <a:t>, </a:t>
            </a:r>
            <a:r>
              <a:rPr lang="ru-RU" sz="2800" i="1" dirty="0" err="1"/>
              <a:t>заснути</a:t>
            </a:r>
            <a:r>
              <a:rPr lang="ru-RU" sz="2800" i="1" dirty="0"/>
              <a:t> я не </a:t>
            </a:r>
            <a:r>
              <a:rPr lang="ru-RU" sz="2800" i="1" dirty="0" err="1"/>
              <a:t>можу</a:t>
            </a:r>
            <a:r>
              <a:rPr lang="ru-RU" sz="2800" i="1" dirty="0"/>
              <a:t>.</a:t>
            </a:r>
            <a:endParaRPr lang="ru-RU" sz="2800" i="1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оема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“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Мойсей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”, яка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осмислює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істо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ичну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долю,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ук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аїнського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на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оду, т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агічні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шляхи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його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життя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відоб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ажає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його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п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агнення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національної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самостійності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до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волі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“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Мойсей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” – то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залишений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спадщину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“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духовний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заповіт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”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митця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своєму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на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одові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Це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тві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о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ук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аїнців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і п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о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Ук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аїну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Та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проте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проблема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українців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у тому,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українського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народу не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має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бажання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добрі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злі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зміряти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себе особливою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мірою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відчуває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таким же, “як і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всі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нічого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прагнути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миритись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з ходом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подій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58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8800" b="1" dirty="0" smtClean="0"/>
              <a:t>Дякую за увагу!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64511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442798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Іван Якович Франко</a:t>
            </a:r>
            <a:r>
              <a:rPr lang="ru-RU" dirty="0"/>
              <a:t> </a:t>
            </a:r>
            <a:r>
              <a:rPr lang="ru-RU" dirty="0" smtClean="0"/>
              <a:t>(27</a:t>
            </a:r>
            <a:r>
              <a:rPr lang="ru-RU" dirty="0"/>
              <a:t> </a:t>
            </a:r>
            <a:r>
              <a:rPr lang="ru-RU" dirty="0" err="1"/>
              <a:t>серпня</a:t>
            </a:r>
            <a:r>
              <a:rPr lang="ru-RU" dirty="0"/>
              <a:t> </a:t>
            </a:r>
            <a:r>
              <a:rPr lang="ru-RU" dirty="0" smtClean="0"/>
              <a:t>1856 -</a:t>
            </a:r>
            <a:r>
              <a:rPr lang="ru-RU" dirty="0"/>
              <a:t> </a:t>
            </a:r>
            <a:r>
              <a:rPr lang="ru-RU" dirty="0" smtClean="0"/>
              <a:t>28 </a:t>
            </a:r>
            <a:r>
              <a:rPr lang="ru-RU" dirty="0" err="1" smtClean="0"/>
              <a:t>травня</a:t>
            </a:r>
            <a:r>
              <a:rPr lang="ru-RU" dirty="0"/>
              <a:t> </a:t>
            </a:r>
            <a:r>
              <a:rPr lang="ru-RU" dirty="0" smtClean="0"/>
              <a:t>1916)</a:t>
            </a:r>
            <a:r>
              <a:rPr lang="ru-RU" dirty="0"/>
              <a:t> -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/>
              <a:t>, поет, </a:t>
            </a:r>
            <a:r>
              <a:rPr lang="ru-RU" dirty="0" err="1"/>
              <a:t>публіцист</a:t>
            </a:r>
            <a:r>
              <a:rPr lang="ru-RU" dirty="0"/>
              <a:t>, </a:t>
            </a:r>
            <a:r>
              <a:rPr lang="ru-RU" dirty="0" err="1"/>
              <a:t>перекладач</a:t>
            </a:r>
            <a:r>
              <a:rPr lang="ru-RU" dirty="0"/>
              <a:t>,  </a:t>
            </a:r>
            <a:r>
              <a:rPr lang="ru-RU" dirty="0" err="1" smtClean="0"/>
              <a:t>громадський</a:t>
            </a:r>
            <a:r>
              <a:rPr lang="ru-RU" dirty="0" smtClean="0"/>
              <a:t> і</a:t>
            </a:r>
            <a:r>
              <a:rPr lang="ru-RU" dirty="0"/>
              <a:t> </a:t>
            </a:r>
            <a:r>
              <a:rPr lang="ru-RU" dirty="0" err="1" smtClean="0"/>
              <a:t>політичний</a:t>
            </a:r>
            <a:r>
              <a:rPr lang="ru-RU" dirty="0" smtClean="0"/>
              <a:t> </a:t>
            </a:r>
            <a:r>
              <a:rPr lang="ru-RU" dirty="0" err="1"/>
              <a:t>діяч</a:t>
            </a:r>
            <a:r>
              <a:rPr lang="ru-RU" dirty="0"/>
              <a:t>. Доктор </a:t>
            </a:r>
            <a:r>
              <a:rPr lang="ru-RU" dirty="0" err="1" smtClean="0"/>
              <a:t>філософії</a:t>
            </a:r>
            <a:r>
              <a:rPr lang="ru-RU" dirty="0" smtClean="0"/>
              <a:t>, </a:t>
            </a:r>
            <a:r>
              <a:rPr lang="ru-RU" dirty="0" err="1" smtClean="0"/>
              <a:t>почесний</a:t>
            </a:r>
            <a:r>
              <a:rPr lang="ru-RU" dirty="0" smtClean="0"/>
              <a:t> </a:t>
            </a:r>
            <a:r>
              <a:rPr lang="ru-RU" dirty="0"/>
              <a:t>доктор </a:t>
            </a:r>
            <a:r>
              <a:rPr lang="ru-RU" dirty="0" err="1"/>
              <a:t>Харківського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(1906 р</a:t>
            </a:r>
            <a:r>
              <a:rPr lang="ru-RU" dirty="0" smtClean="0"/>
              <a:t>.).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572000" cy="619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332656"/>
            <a:ext cx="4824536" cy="652534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7400" dirty="0" err="1"/>
              <a:t>Іван</a:t>
            </a:r>
            <a:r>
              <a:rPr lang="ru-RU" sz="7400" dirty="0"/>
              <a:t> Франко </a:t>
            </a:r>
            <a:r>
              <a:rPr lang="ru-RU" sz="7400" dirty="0" err="1"/>
              <a:t>народився</a:t>
            </a:r>
            <a:r>
              <a:rPr lang="ru-RU" sz="7400" dirty="0"/>
              <a:t> 27 </a:t>
            </a:r>
            <a:r>
              <a:rPr lang="ru-RU" sz="7400" dirty="0" err="1"/>
              <a:t>серпня</a:t>
            </a:r>
            <a:r>
              <a:rPr lang="ru-RU" sz="7400" dirty="0"/>
              <a:t> 1856-го року в </a:t>
            </a:r>
            <a:r>
              <a:rPr lang="ru-RU" sz="7400" dirty="0" err="1"/>
              <a:t>селі</a:t>
            </a:r>
            <a:r>
              <a:rPr lang="ru-RU" sz="7400" dirty="0"/>
              <a:t> </a:t>
            </a:r>
            <a:r>
              <a:rPr lang="ru-RU" sz="7400" dirty="0" err="1"/>
              <a:t>Нагуєвичі</a:t>
            </a:r>
            <a:r>
              <a:rPr lang="ru-RU" sz="7400" dirty="0"/>
              <a:t> </a:t>
            </a:r>
            <a:r>
              <a:rPr lang="ru-RU" sz="7400" dirty="0" smtClean="0"/>
              <a:t>в </a:t>
            </a:r>
            <a:r>
              <a:rPr lang="ru-RU" sz="7400" dirty="0" err="1"/>
              <a:t>родині</a:t>
            </a:r>
            <a:r>
              <a:rPr lang="ru-RU" sz="7400" dirty="0"/>
              <a:t> </a:t>
            </a:r>
            <a:r>
              <a:rPr lang="ru-RU" sz="7400" dirty="0" err="1"/>
              <a:t>заможного</a:t>
            </a:r>
            <a:r>
              <a:rPr lang="ru-RU" sz="7400" dirty="0"/>
              <a:t> </a:t>
            </a:r>
            <a:r>
              <a:rPr lang="ru-RU" sz="7400" dirty="0" smtClean="0"/>
              <a:t>коваля</a:t>
            </a:r>
            <a:r>
              <a:rPr lang="ru-RU" sz="7400" dirty="0"/>
              <a:t> </a:t>
            </a:r>
            <a:r>
              <a:rPr lang="ru-RU" sz="7400" dirty="0" smtClean="0"/>
              <a:t>. </a:t>
            </a:r>
            <a:r>
              <a:rPr lang="ru-RU" sz="7400" dirty="0" err="1" smtClean="0"/>
              <a:t>Мати</a:t>
            </a:r>
            <a:r>
              <a:rPr lang="ru-RU" sz="7400" dirty="0" smtClean="0"/>
              <a:t> походила </a:t>
            </a:r>
            <a:r>
              <a:rPr lang="ru-RU" sz="7400" dirty="0" err="1"/>
              <a:t>із</a:t>
            </a:r>
            <a:r>
              <a:rPr lang="ru-RU" sz="7400" dirty="0"/>
              <a:t> </a:t>
            </a:r>
            <a:r>
              <a:rPr lang="ru-RU" sz="7400" dirty="0" err="1" smtClean="0"/>
              <a:t>українського</a:t>
            </a:r>
            <a:r>
              <a:rPr lang="ru-RU" sz="7400" dirty="0"/>
              <a:t> </a:t>
            </a:r>
            <a:r>
              <a:rPr lang="ru-RU" sz="7400" dirty="0" err="1"/>
              <a:t>шляхетського</a:t>
            </a:r>
            <a:r>
              <a:rPr lang="ru-RU" sz="7400" dirty="0"/>
              <a:t> роду </a:t>
            </a:r>
            <a:r>
              <a:rPr lang="ru-RU" sz="7400" dirty="0" smtClean="0"/>
              <a:t>. </a:t>
            </a:r>
            <a:r>
              <a:rPr lang="ru-RU" sz="7400" dirty="0" err="1" smtClean="0"/>
              <a:t>Навчався</a:t>
            </a:r>
            <a:r>
              <a:rPr lang="ru-RU" sz="7400" dirty="0" smtClean="0"/>
              <a:t> </a:t>
            </a:r>
            <a:r>
              <a:rPr lang="ru-RU" sz="7400" dirty="0" err="1" smtClean="0"/>
              <a:t>спочатку</a:t>
            </a:r>
            <a:r>
              <a:rPr lang="ru-RU" sz="7400" dirty="0" smtClean="0"/>
              <a:t> в </a:t>
            </a:r>
            <a:r>
              <a:rPr lang="ru-RU" sz="7400" dirty="0" err="1" smtClean="0"/>
              <a:t>школі</a:t>
            </a:r>
            <a:r>
              <a:rPr lang="ru-RU" sz="7400" dirty="0" smtClean="0"/>
              <a:t> села </a:t>
            </a:r>
            <a:r>
              <a:rPr lang="ru-RU" sz="7400" dirty="0" err="1" smtClean="0"/>
              <a:t>Ясениця-Сільна</a:t>
            </a:r>
            <a:r>
              <a:rPr lang="ru-RU" sz="7400" dirty="0" smtClean="0"/>
              <a:t>, </a:t>
            </a:r>
            <a:r>
              <a:rPr lang="ru-RU" sz="7400" dirty="0" err="1" smtClean="0"/>
              <a:t>потім</a:t>
            </a:r>
            <a:r>
              <a:rPr lang="ru-RU" sz="7400" dirty="0" smtClean="0"/>
              <a:t> у так </a:t>
            </a:r>
            <a:r>
              <a:rPr lang="ru-RU" sz="7400" dirty="0" err="1" smtClean="0"/>
              <a:t>званій</a:t>
            </a:r>
            <a:r>
              <a:rPr lang="ru-RU" sz="7400" dirty="0" smtClean="0"/>
              <a:t> </a:t>
            </a:r>
            <a:r>
              <a:rPr lang="ru-RU" sz="7400" dirty="0" err="1" smtClean="0"/>
              <a:t>нормальній</a:t>
            </a:r>
            <a:r>
              <a:rPr lang="ru-RU" sz="7400" dirty="0" smtClean="0"/>
              <a:t> </a:t>
            </a:r>
            <a:r>
              <a:rPr lang="ru-RU" sz="7400" dirty="0" err="1" smtClean="0"/>
              <a:t>школі</a:t>
            </a:r>
            <a:r>
              <a:rPr lang="ru-RU" sz="7400" dirty="0" smtClean="0"/>
              <a:t> при  </a:t>
            </a:r>
            <a:r>
              <a:rPr lang="ru-RU" sz="7400" dirty="0" err="1" smtClean="0"/>
              <a:t>монастирі</a:t>
            </a:r>
            <a:r>
              <a:rPr lang="ru-RU" sz="7400" dirty="0" smtClean="0"/>
              <a:t> </a:t>
            </a:r>
            <a:r>
              <a:rPr lang="ru-RU" sz="7400" dirty="0" err="1" smtClean="0"/>
              <a:t>Дрогобича</a:t>
            </a:r>
            <a:r>
              <a:rPr lang="ru-RU" sz="7400" dirty="0" smtClean="0"/>
              <a:t> .</a:t>
            </a:r>
          </a:p>
          <a:p>
            <a:pPr marL="0" indent="0">
              <a:buNone/>
            </a:pPr>
            <a:r>
              <a:rPr lang="ru-RU" sz="7400" dirty="0" smtClean="0"/>
              <a:t>Коли </a:t>
            </a:r>
            <a:r>
              <a:rPr lang="ru-RU" sz="7400" dirty="0" err="1"/>
              <a:t>Іванові</a:t>
            </a:r>
            <a:r>
              <a:rPr lang="ru-RU" sz="7400" dirty="0"/>
              <a:t> </a:t>
            </a:r>
            <a:r>
              <a:rPr lang="ru-RU" sz="7400" dirty="0" err="1"/>
              <a:t>було</a:t>
            </a:r>
            <a:r>
              <a:rPr lang="ru-RU" sz="7400" dirty="0"/>
              <a:t> 9 </a:t>
            </a:r>
            <a:r>
              <a:rPr lang="ru-RU" sz="7400" dirty="0" err="1"/>
              <a:t>років</a:t>
            </a:r>
            <a:r>
              <a:rPr lang="ru-RU" sz="7400" dirty="0"/>
              <a:t> (1865 р.), помер </a:t>
            </a:r>
            <a:r>
              <a:rPr lang="ru-RU" sz="7400" dirty="0" err="1"/>
              <a:t>батько</a:t>
            </a:r>
            <a:r>
              <a:rPr lang="ru-RU" sz="7400" dirty="0"/>
              <a:t>. </a:t>
            </a:r>
            <a:r>
              <a:rPr lang="ru-RU" sz="7400" dirty="0" err="1"/>
              <a:t>Мати</a:t>
            </a:r>
            <a:r>
              <a:rPr lang="ru-RU" sz="7400" dirty="0"/>
              <a:t> </a:t>
            </a:r>
            <a:r>
              <a:rPr lang="ru-RU" sz="7400" dirty="0" err="1"/>
              <a:t>вийшла</a:t>
            </a:r>
            <a:r>
              <a:rPr lang="ru-RU" sz="7400" dirty="0"/>
              <a:t> </a:t>
            </a:r>
            <a:r>
              <a:rPr lang="ru-RU" sz="7400" dirty="0" err="1"/>
              <a:t>заміж</a:t>
            </a:r>
            <a:r>
              <a:rPr lang="ru-RU" sz="7400" dirty="0"/>
              <a:t> </a:t>
            </a:r>
            <a:r>
              <a:rPr lang="ru-RU" sz="7400" dirty="0" err="1"/>
              <a:t>удруге</a:t>
            </a:r>
            <a:r>
              <a:rPr lang="ru-RU" sz="7400" dirty="0"/>
              <a:t>. </a:t>
            </a:r>
            <a:r>
              <a:rPr lang="ru-RU" sz="7400" dirty="0" err="1"/>
              <a:t>Вітчим</a:t>
            </a:r>
            <a:r>
              <a:rPr lang="ru-RU" sz="7400" dirty="0"/>
              <a:t>, </a:t>
            </a:r>
            <a:r>
              <a:rPr lang="ru-RU" sz="7400" dirty="0" err="1" smtClean="0"/>
              <a:t>уважно</a:t>
            </a:r>
            <a:r>
              <a:rPr lang="ru-RU" sz="7400" dirty="0" smtClean="0"/>
              <a:t> </a:t>
            </a:r>
            <a:r>
              <a:rPr lang="ru-RU" sz="7400" dirty="0" err="1" smtClean="0"/>
              <a:t>ставився</a:t>
            </a:r>
            <a:r>
              <a:rPr lang="ru-RU" sz="7400" dirty="0" smtClean="0"/>
              <a:t> </a:t>
            </a:r>
            <a:r>
              <a:rPr lang="ru-RU" sz="7400" dirty="0"/>
              <a:t>до </a:t>
            </a:r>
            <a:r>
              <a:rPr lang="ru-RU" sz="7400" dirty="0" err="1"/>
              <a:t>дітей</a:t>
            </a:r>
            <a:r>
              <a:rPr lang="ru-RU" sz="7400" dirty="0"/>
              <a:t>, </a:t>
            </a:r>
            <a:r>
              <a:rPr lang="ru-RU" sz="7400" dirty="0" err="1"/>
              <a:t>фактично</a:t>
            </a:r>
            <a:r>
              <a:rPr lang="ru-RU" sz="7400" dirty="0"/>
              <a:t> </a:t>
            </a:r>
            <a:r>
              <a:rPr lang="ru-RU" sz="7400" dirty="0" err="1"/>
              <a:t>замінив</a:t>
            </a:r>
            <a:r>
              <a:rPr lang="ru-RU" sz="7400" dirty="0"/>
              <a:t> </a:t>
            </a:r>
            <a:r>
              <a:rPr lang="ru-RU" sz="7400" dirty="0" err="1"/>
              <a:t>хлопцеві</a:t>
            </a:r>
            <a:r>
              <a:rPr lang="ru-RU" sz="7400" dirty="0"/>
              <a:t> батька. Франко </a:t>
            </a:r>
            <a:r>
              <a:rPr lang="ru-RU" sz="7400" dirty="0" err="1"/>
              <a:t>підтримував</a:t>
            </a:r>
            <a:r>
              <a:rPr lang="ru-RU" sz="7400" dirty="0"/>
              <a:t> </a:t>
            </a:r>
            <a:r>
              <a:rPr lang="ru-RU" sz="7400" dirty="0" err="1"/>
              <a:t>дружні</a:t>
            </a:r>
            <a:r>
              <a:rPr lang="ru-RU" sz="7400" dirty="0"/>
              <a:t> </a:t>
            </a:r>
            <a:r>
              <a:rPr lang="ru-RU" sz="7400" dirty="0" err="1"/>
              <a:t>стосунки</a:t>
            </a:r>
            <a:r>
              <a:rPr lang="ru-RU" sz="7400" dirty="0"/>
              <a:t> </a:t>
            </a:r>
            <a:r>
              <a:rPr lang="ru-RU" sz="7400" dirty="0" err="1"/>
              <a:t>зі</a:t>
            </a:r>
            <a:r>
              <a:rPr lang="ru-RU" sz="7400" dirty="0"/>
              <a:t> </a:t>
            </a:r>
            <a:r>
              <a:rPr lang="ru-RU" sz="7400" dirty="0" err="1"/>
              <a:t>своїм</a:t>
            </a:r>
            <a:r>
              <a:rPr lang="ru-RU" sz="7400" dirty="0"/>
              <a:t> </a:t>
            </a:r>
            <a:r>
              <a:rPr lang="ru-RU" sz="7400" dirty="0" err="1"/>
              <a:t>вітчимом</a:t>
            </a:r>
            <a:r>
              <a:rPr lang="ru-RU" sz="7400" dirty="0"/>
              <a:t> </a:t>
            </a:r>
            <a:r>
              <a:rPr lang="ru-RU" sz="7400" dirty="0" err="1"/>
              <a:t>протягом</a:t>
            </a:r>
            <a:r>
              <a:rPr lang="ru-RU" sz="7400" dirty="0"/>
              <a:t> </a:t>
            </a:r>
            <a:r>
              <a:rPr lang="ru-RU" sz="7400" dirty="0" err="1"/>
              <a:t>всього</a:t>
            </a:r>
            <a:r>
              <a:rPr lang="ru-RU" sz="7400" dirty="0"/>
              <a:t> </a:t>
            </a:r>
            <a:r>
              <a:rPr lang="ru-RU" sz="7400" dirty="0" err="1"/>
              <a:t>життя</a:t>
            </a:r>
            <a:r>
              <a:rPr lang="ru-RU" sz="7400" dirty="0"/>
              <a:t>. Коли </a:t>
            </a:r>
            <a:r>
              <a:rPr lang="ru-RU" sz="7400" dirty="0" err="1"/>
              <a:t>Іванові</a:t>
            </a:r>
            <a:r>
              <a:rPr lang="ru-RU" sz="7400" dirty="0"/>
              <a:t> </a:t>
            </a:r>
            <a:r>
              <a:rPr lang="ru-RU" sz="7400" dirty="0" err="1"/>
              <a:t>було</a:t>
            </a:r>
            <a:r>
              <a:rPr lang="ru-RU" sz="7400" dirty="0"/>
              <a:t> 15 </a:t>
            </a:r>
            <a:r>
              <a:rPr lang="ru-RU" sz="7400" dirty="0" err="1"/>
              <a:t>років</a:t>
            </a:r>
            <a:r>
              <a:rPr lang="ru-RU" sz="7400" dirty="0"/>
              <a:t>, в 1872 </a:t>
            </a:r>
            <a:r>
              <a:rPr lang="ru-RU" sz="7400" dirty="0" err="1"/>
              <a:t>році</a:t>
            </a:r>
            <a:r>
              <a:rPr lang="ru-RU" sz="7400" dirty="0"/>
              <a:t>, померла </a:t>
            </a:r>
            <a:r>
              <a:rPr lang="ru-RU" sz="7400" dirty="0" err="1"/>
              <a:t>мати</a:t>
            </a:r>
            <a:r>
              <a:rPr lang="ru-RU" sz="7400" dirty="0"/>
              <a:t>. </a:t>
            </a:r>
            <a:r>
              <a:rPr lang="ru-RU" sz="7400" dirty="0" err="1"/>
              <a:t>Вихованням</a:t>
            </a:r>
            <a:r>
              <a:rPr lang="ru-RU" sz="7400" dirty="0"/>
              <a:t> </a:t>
            </a:r>
            <a:r>
              <a:rPr lang="ru-RU" sz="7400" dirty="0" err="1"/>
              <a:t>дітей</a:t>
            </a:r>
            <a:r>
              <a:rPr lang="ru-RU" sz="7400" dirty="0"/>
              <a:t> стала </a:t>
            </a:r>
            <a:r>
              <a:rPr lang="ru-RU" sz="7400" dirty="0" err="1"/>
              <a:t>займатися</a:t>
            </a:r>
            <a:r>
              <a:rPr lang="ru-RU" sz="7400" dirty="0"/>
              <a:t> </a:t>
            </a:r>
            <a:r>
              <a:rPr lang="ru-RU" sz="7400" dirty="0" err="1"/>
              <a:t>мачуха</a:t>
            </a:r>
            <a:r>
              <a:rPr lang="ru-RU" sz="7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32655"/>
            <a:ext cx="3399027" cy="4532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085184"/>
            <a:ext cx="289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Дитяче</a:t>
            </a:r>
            <a:r>
              <a:rPr lang="uk-UA" sz="2800" b="1" dirty="0" smtClean="0"/>
              <a:t> </a:t>
            </a:r>
            <a:r>
              <a:rPr lang="uk-UA" sz="2800" dirty="0" smtClean="0"/>
              <a:t>фото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736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1875-го </a:t>
            </a:r>
            <a:r>
              <a:rPr lang="ru-RU" sz="2400" dirty="0"/>
              <a:t>року </a:t>
            </a:r>
            <a:r>
              <a:rPr lang="ru-RU" sz="2400" dirty="0" err="1"/>
              <a:t>закінчив</a:t>
            </a:r>
            <a:r>
              <a:rPr lang="ru-RU" sz="2400" dirty="0"/>
              <a:t> </a:t>
            </a:r>
            <a:r>
              <a:rPr lang="ru-RU" sz="2400" dirty="0" err="1"/>
              <a:t>Дрогобицьку</a:t>
            </a:r>
            <a:r>
              <a:rPr lang="ru-RU" sz="2400" dirty="0"/>
              <a:t> </a:t>
            </a:r>
            <a:r>
              <a:rPr lang="ru-RU" sz="2400" dirty="0" err="1" smtClean="0"/>
              <a:t>гімназію.Залишившись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батьків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Іван</a:t>
            </a:r>
            <a:r>
              <a:rPr lang="ru-RU" sz="2400" dirty="0" smtClean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змушений</a:t>
            </a:r>
            <a:r>
              <a:rPr lang="ru-RU" sz="2400" dirty="0"/>
              <a:t> </a:t>
            </a:r>
            <a:r>
              <a:rPr lang="ru-RU" sz="2400" dirty="0" err="1"/>
              <a:t>заробляти</a:t>
            </a:r>
            <a:r>
              <a:rPr lang="ru-RU" sz="2400" dirty="0"/>
              <a:t> </a:t>
            </a:r>
            <a:r>
              <a:rPr lang="ru-RU" sz="2400" dirty="0" err="1"/>
              <a:t>собі</a:t>
            </a:r>
            <a:r>
              <a:rPr lang="ru-RU" sz="2400" dirty="0"/>
              <a:t> на </a:t>
            </a:r>
            <a:r>
              <a:rPr lang="ru-RU" sz="2400" dirty="0" err="1"/>
              <a:t>життя</a:t>
            </a:r>
            <a:r>
              <a:rPr lang="ru-RU" sz="2400" dirty="0"/>
              <a:t> репетиторством. З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заробітку</a:t>
            </a:r>
            <a:r>
              <a:rPr lang="ru-RU" sz="2400" dirty="0"/>
              <a:t> </a:t>
            </a:r>
            <a:r>
              <a:rPr lang="ru-RU" sz="2400" dirty="0" err="1"/>
              <a:t>виділяє</a:t>
            </a:r>
            <a:r>
              <a:rPr lang="ru-RU" sz="2400" dirty="0"/>
              <a:t> </a:t>
            </a:r>
            <a:r>
              <a:rPr lang="ru-RU" sz="2400" dirty="0" err="1"/>
              <a:t>гроші</a:t>
            </a:r>
            <a:r>
              <a:rPr lang="ru-RU" sz="2400" dirty="0"/>
              <a:t> на книжки для </a:t>
            </a:r>
            <a:r>
              <a:rPr lang="ru-RU" sz="2400" dirty="0" err="1"/>
              <a:t>особистої</a:t>
            </a:r>
            <a:r>
              <a:rPr lang="ru-RU" sz="2400" dirty="0"/>
              <a:t> </a:t>
            </a:r>
            <a:r>
              <a:rPr lang="ru-RU" sz="2400" dirty="0" err="1"/>
              <a:t>бібліотеки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 smtClean="0"/>
              <a:t>Уже </a:t>
            </a:r>
            <a:r>
              <a:rPr lang="ru-RU" sz="2400" dirty="0" err="1"/>
              <a:t>навчаючись</a:t>
            </a:r>
            <a:r>
              <a:rPr lang="ru-RU" sz="2400" dirty="0"/>
              <a:t> у </a:t>
            </a:r>
            <a:r>
              <a:rPr lang="ru-RU" sz="2400" dirty="0" err="1"/>
              <a:t>гімназії</a:t>
            </a:r>
            <a:r>
              <a:rPr lang="ru-RU" sz="2400" dirty="0"/>
              <a:t>, Франко </a:t>
            </a:r>
            <a:r>
              <a:rPr lang="ru-RU" sz="2400" dirty="0" err="1"/>
              <a:t>виявив</a:t>
            </a:r>
            <a:r>
              <a:rPr lang="ru-RU" sz="2400" dirty="0"/>
              <a:t> </a:t>
            </a:r>
            <a:r>
              <a:rPr lang="ru-RU" sz="2400" dirty="0" err="1"/>
              <a:t>феноменальні</a:t>
            </a:r>
            <a:r>
              <a:rPr lang="ru-RU" sz="2400" dirty="0"/>
              <a:t> </a:t>
            </a:r>
            <a:r>
              <a:rPr lang="ru-RU" sz="2400" dirty="0" err="1"/>
              <a:t>здібності</a:t>
            </a:r>
            <a:r>
              <a:rPr lang="ru-RU" sz="2400" dirty="0"/>
              <a:t>: </a:t>
            </a:r>
            <a:r>
              <a:rPr lang="ru-RU" sz="2400" dirty="0" err="1"/>
              <a:t>міг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дослівно</a:t>
            </a:r>
            <a:r>
              <a:rPr lang="ru-RU" sz="2400" dirty="0"/>
              <a:t> </a:t>
            </a:r>
            <a:r>
              <a:rPr lang="ru-RU" sz="2400" dirty="0" err="1"/>
              <a:t>повторити</a:t>
            </a:r>
            <a:r>
              <a:rPr lang="ru-RU" sz="2400" dirty="0"/>
              <a:t> </a:t>
            </a:r>
            <a:r>
              <a:rPr lang="ru-RU" sz="2400" dirty="0" err="1"/>
              <a:t>товаришам</a:t>
            </a:r>
            <a:r>
              <a:rPr lang="ru-RU" sz="2400" dirty="0"/>
              <a:t> </a:t>
            </a:r>
            <a:r>
              <a:rPr lang="ru-RU" sz="2400" dirty="0" err="1"/>
              <a:t>годинну</a:t>
            </a:r>
            <a:r>
              <a:rPr lang="ru-RU" sz="2400" dirty="0"/>
              <a:t> </a:t>
            </a:r>
            <a:r>
              <a:rPr lang="ru-RU" sz="2400" dirty="0" err="1"/>
              <a:t>лекцію</a:t>
            </a:r>
            <a:r>
              <a:rPr lang="ru-RU" sz="2400" dirty="0"/>
              <a:t> </a:t>
            </a:r>
            <a:r>
              <a:rPr lang="ru-RU" sz="2400" dirty="0" err="1"/>
              <a:t>вчителя</a:t>
            </a:r>
            <a:r>
              <a:rPr lang="ru-RU" sz="2400" dirty="0"/>
              <a:t>; знав </a:t>
            </a:r>
            <a:r>
              <a:rPr lang="ru-RU" sz="2400" dirty="0" err="1"/>
              <a:t>напам'ять</a:t>
            </a:r>
            <a:r>
              <a:rPr lang="ru-RU" sz="2400" dirty="0"/>
              <a:t> </a:t>
            </a:r>
            <a:r>
              <a:rPr lang="ru-RU" sz="2400" dirty="0" err="1"/>
              <a:t>усього</a:t>
            </a:r>
            <a:r>
              <a:rPr lang="ru-RU" sz="2400" dirty="0"/>
              <a:t> «Кобзаря»; </a:t>
            </a:r>
            <a:r>
              <a:rPr lang="ru-RU" sz="2400" dirty="0" err="1"/>
              <a:t>домашні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 з </a:t>
            </a:r>
            <a:r>
              <a:rPr lang="ru-RU" sz="2400" dirty="0" err="1"/>
              <a:t>польської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</a:t>
            </a:r>
            <a:r>
              <a:rPr lang="ru-RU" sz="2400" dirty="0" err="1"/>
              <a:t>нерідко</a:t>
            </a:r>
            <a:r>
              <a:rPr lang="ru-RU" sz="2400" dirty="0"/>
              <a:t> </a:t>
            </a:r>
            <a:r>
              <a:rPr lang="ru-RU" sz="2400" dirty="0" err="1"/>
              <a:t>виконував</a:t>
            </a:r>
            <a:r>
              <a:rPr lang="ru-RU" sz="2400" dirty="0"/>
              <a:t> у </a:t>
            </a:r>
            <a:r>
              <a:rPr lang="ru-RU" sz="2400" dirty="0" err="1"/>
              <a:t>поетичній</a:t>
            </a:r>
            <a:r>
              <a:rPr lang="ru-RU" sz="2400" dirty="0"/>
              <a:t> </a:t>
            </a:r>
            <a:r>
              <a:rPr lang="ru-RU" sz="2400" dirty="0" err="1"/>
              <a:t>формі</a:t>
            </a:r>
            <a:r>
              <a:rPr lang="ru-RU" sz="2400" dirty="0"/>
              <a:t>; </a:t>
            </a:r>
            <a:r>
              <a:rPr lang="ru-RU" sz="2400" dirty="0" err="1"/>
              <a:t>глибоко</a:t>
            </a:r>
            <a:r>
              <a:rPr lang="ru-RU" sz="2400" dirty="0"/>
              <a:t> й на все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засвоював</a:t>
            </a:r>
            <a:r>
              <a:rPr lang="ru-RU" sz="2400" dirty="0"/>
              <a:t> </a:t>
            </a:r>
            <a:r>
              <a:rPr lang="ru-RU" sz="2400" dirty="0" err="1"/>
              <a:t>зміст</a:t>
            </a:r>
            <a:r>
              <a:rPr lang="ru-RU" sz="2400" dirty="0"/>
              <a:t> </a:t>
            </a:r>
            <a:r>
              <a:rPr lang="ru-RU" sz="2400" dirty="0" err="1"/>
              <a:t>прочитаних</a:t>
            </a:r>
            <a:r>
              <a:rPr lang="ru-RU" sz="2400" dirty="0"/>
              <a:t> </a:t>
            </a:r>
            <a:r>
              <a:rPr lang="ru-RU" sz="2400" dirty="0" err="1"/>
              <a:t>книжок</a:t>
            </a:r>
            <a:r>
              <a:rPr lang="ru-RU" sz="2400" dirty="0"/>
              <a:t>. </a:t>
            </a:r>
            <a:r>
              <a:rPr lang="ru-RU" sz="2400" dirty="0" err="1" smtClean="0"/>
              <a:t>Загалом</a:t>
            </a:r>
            <a:r>
              <a:rPr lang="ru-RU" sz="2400" dirty="0" smtClean="0"/>
              <a:t> </a:t>
            </a:r>
            <a:r>
              <a:rPr lang="ru-RU" sz="2400" dirty="0" err="1"/>
              <a:t>особиста</a:t>
            </a:r>
            <a:r>
              <a:rPr lang="ru-RU" sz="2400" dirty="0"/>
              <a:t> </a:t>
            </a:r>
            <a:r>
              <a:rPr lang="ru-RU" sz="2400" dirty="0" err="1"/>
              <a:t>бібліотека</a:t>
            </a:r>
            <a:r>
              <a:rPr lang="ru-RU" sz="2400" dirty="0"/>
              <a:t> Франка-</a:t>
            </a:r>
            <a:r>
              <a:rPr lang="ru-RU" sz="2400" dirty="0" err="1"/>
              <a:t>гімназиста</a:t>
            </a:r>
            <a:r>
              <a:rPr lang="ru-RU" sz="2400" dirty="0"/>
              <a:t> </a:t>
            </a:r>
            <a:r>
              <a:rPr lang="ru-RU" sz="2400" dirty="0" err="1"/>
              <a:t>складалась</a:t>
            </a:r>
            <a:r>
              <a:rPr lang="ru-RU" sz="2400" dirty="0"/>
              <a:t> з </a:t>
            </a:r>
            <a:r>
              <a:rPr lang="ru-RU" sz="2400" dirty="0" err="1"/>
              <a:t>майже</a:t>
            </a:r>
            <a:r>
              <a:rPr lang="ru-RU" sz="2400" dirty="0"/>
              <a:t> 500 </a:t>
            </a:r>
            <a:r>
              <a:rPr lang="ru-RU" sz="2400" dirty="0" err="1"/>
              <a:t>книжок</a:t>
            </a:r>
            <a:r>
              <a:rPr lang="ru-RU" sz="2400" dirty="0"/>
              <a:t> </a:t>
            </a:r>
            <a:r>
              <a:rPr lang="ru-RU" sz="2400" dirty="0" err="1"/>
              <a:t>українською</a:t>
            </a:r>
            <a:r>
              <a:rPr lang="ru-RU" sz="2400" dirty="0"/>
              <a:t> та </a:t>
            </a:r>
            <a:r>
              <a:rPr lang="ru-RU" sz="2400" dirty="0" err="1"/>
              <a:t>іншими</a:t>
            </a:r>
            <a:r>
              <a:rPr lang="ru-RU" sz="2400" dirty="0"/>
              <a:t> </a:t>
            </a:r>
            <a:r>
              <a:rPr lang="ru-RU" sz="2400" dirty="0" err="1"/>
              <a:t>європейськими</a:t>
            </a:r>
            <a:r>
              <a:rPr lang="ru-RU" sz="2400" dirty="0"/>
              <a:t> </a:t>
            </a:r>
            <a:r>
              <a:rPr lang="ru-RU" sz="2400" dirty="0" err="1"/>
              <a:t>мовами</a:t>
            </a:r>
            <a:r>
              <a:rPr lang="ru-RU" sz="2400" dirty="0"/>
              <a:t>. У </a:t>
            </a:r>
            <a:r>
              <a:rPr lang="ru-RU" sz="2400" dirty="0" err="1"/>
              <a:t>цей</a:t>
            </a:r>
            <a:r>
              <a:rPr lang="ru-RU" sz="2400" dirty="0"/>
              <a:t> же час Франко </a:t>
            </a:r>
            <a:r>
              <a:rPr lang="ru-RU" sz="2400" dirty="0" err="1"/>
              <a:t>починає</a:t>
            </a:r>
            <a:r>
              <a:rPr lang="ru-RU" sz="2400" dirty="0"/>
              <a:t> </a:t>
            </a:r>
            <a:r>
              <a:rPr lang="ru-RU" sz="2400" dirty="0" err="1"/>
              <a:t>перекладати</a:t>
            </a:r>
            <a:r>
              <a:rPr lang="ru-RU" sz="2400" dirty="0"/>
              <a:t> твори </a:t>
            </a:r>
            <a:r>
              <a:rPr lang="ru-RU" sz="2400" dirty="0" err="1"/>
              <a:t>античних</a:t>
            </a:r>
            <a:r>
              <a:rPr lang="ru-RU" sz="2400" dirty="0"/>
              <a:t> </a:t>
            </a:r>
            <a:r>
              <a:rPr lang="ru-RU" sz="2400" dirty="0" err="1" smtClean="0"/>
              <a:t>авторів</a:t>
            </a:r>
            <a:r>
              <a:rPr lang="ru-RU" sz="2400" dirty="0" smtClean="0"/>
              <a:t>;</a:t>
            </a:r>
            <a:r>
              <a:rPr lang="ru-RU" sz="2400" dirty="0"/>
              <a:t> </a:t>
            </a:r>
            <a:r>
              <a:rPr lang="ru-RU" sz="2400" dirty="0" err="1"/>
              <a:t>захоплюється</a:t>
            </a:r>
            <a:r>
              <a:rPr lang="ru-RU" sz="2400" dirty="0"/>
              <a:t> </a:t>
            </a:r>
            <a:r>
              <a:rPr lang="ru-RU" sz="2400" dirty="0" err="1"/>
              <a:t>багатством</a:t>
            </a:r>
            <a:r>
              <a:rPr lang="ru-RU" sz="2400" dirty="0"/>
              <a:t> і красою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, </a:t>
            </a:r>
            <a:r>
              <a:rPr lang="ru-RU" sz="2400" dirty="0" err="1"/>
              <a:t>починає</a:t>
            </a:r>
            <a:r>
              <a:rPr lang="ru-RU" sz="2400" dirty="0"/>
              <a:t> </a:t>
            </a:r>
            <a:r>
              <a:rPr lang="ru-RU" sz="2400" dirty="0" err="1"/>
              <a:t>збирати</a:t>
            </a:r>
            <a:r>
              <a:rPr lang="ru-RU" sz="2400" dirty="0"/>
              <a:t> й </a:t>
            </a:r>
            <a:r>
              <a:rPr lang="ru-RU" sz="2400" dirty="0" err="1"/>
              <a:t>записувати</a:t>
            </a:r>
            <a:r>
              <a:rPr lang="ru-RU" sz="2400" dirty="0"/>
              <a:t> </a:t>
            </a:r>
            <a:r>
              <a:rPr lang="ru-RU" sz="2400" dirty="0" err="1"/>
              <a:t>зразки</a:t>
            </a:r>
            <a:r>
              <a:rPr lang="ru-RU" sz="2400" dirty="0"/>
              <a:t> </a:t>
            </a:r>
            <a:r>
              <a:rPr lang="ru-RU" sz="2400" dirty="0" err="1"/>
              <a:t>усної</a:t>
            </a:r>
            <a:r>
              <a:rPr lang="ru-RU" sz="2400" dirty="0"/>
              <a:t> </a:t>
            </a:r>
            <a:r>
              <a:rPr lang="ru-RU" sz="2400" dirty="0" err="1"/>
              <a:t>народної</a:t>
            </a:r>
            <a:r>
              <a:rPr lang="ru-RU" sz="2400" dirty="0"/>
              <a:t> </a:t>
            </a:r>
            <a:r>
              <a:rPr lang="ru-RU" sz="2400" dirty="0" err="1"/>
              <a:t>творчості</a:t>
            </a:r>
            <a:r>
              <a:rPr lang="ru-RU" sz="2400" dirty="0"/>
              <a:t> .</a:t>
            </a:r>
          </a:p>
          <a:p>
            <a:pPr marL="0" indent="0">
              <a:buNone/>
            </a:pPr>
            <a:r>
              <a:rPr lang="ru-RU" sz="2400" dirty="0" err="1"/>
              <a:t>Восени</a:t>
            </a:r>
            <a:r>
              <a:rPr lang="ru-RU" sz="2400" dirty="0"/>
              <a:t> 1875-го року Франко став студентом </a:t>
            </a:r>
            <a:r>
              <a:rPr lang="ru-RU" sz="2400" dirty="0" err="1"/>
              <a:t>філософського</a:t>
            </a:r>
            <a:r>
              <a:rPr lang="ru-RU" sz="2400" dirty="0"/>
              <a:t> факультету </a:t>
            </a:r>
            <a:r>
              <a:rPr lang="ru-RU" sz="2400" dirty="0" err="1"/>
              <a:t>Львівського</a:t>
            </a:r>
            <a:r>
              <a:rPr lang="ru-RU" sz="2400" dirty="0"/>
              <a:t> </a:t>
            </a:r>
            <a:r>
              <a:rPr lang="ru-RU" sz="2400" dirty="0" err="1" smtClean="0"/>
              <a:t>університету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53"/>
            <a:ext cx="8712968" cy="5733256"/>
          </a:xfrm>
        </p:spPr>
        <p:txBody>
          <a:bodyPr numCol="2" spcCol="0" anchor="b">
            <a:normAutofit/>
          </a:bodyPr>
          <a:lstStyle/>
          <a:p>
            <a:pPr marL="0" indent="0">
              <a:buNone/>
            </a:pPr>
            <a:r>
              <a:rPr lang="ru-RU" dirty="0" smtClean="0"/>
              <a:t>Ставши студентом </a:t>
            </a:r>
            <a:r>
              <a:rPr lang="ru-RU" dirty="0" err="1"/>
              <a:t>Львівського</a:t>
            </a:r>
            <a:r>
              <a:rPr lang="ru-RU" dirty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,Франко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поринає</a:t>
            </a:r>
            <a:r>
              <a:rPr lang="ru-RU" dirty="0"/>
              <a:t> у вир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стає</a:t>
            </a:r>
            <a:r>
              <a:rPr lang="ru-RU" dirty="0"/>
              <a:t> членом "</a:t>
            </a:r>
            <a:r>
              <a:rPr lang="ru-RU" dirty="0" err="1"/>
              <a:t>Академічного</a:t>
            </a:r>
            <a:r>
              <a:rPr lang="ru-RU" dirty="0"/>
              <a:t> </a:t>
            </a:r>
            <a:r>
              <a:rPr lang="ru-RU" dirty="0" err="1"/>
              <a:t>гуртка</a:t>
            </a:r>
            <a:r>
              <a:rPr lang="ru-RU" dirty="0"/>
              <a:t>", </a:t>
            </a:r>
            <a:r>
              <a:rPr lang="ru-RU" dirty="0" err="1" smtClean="0"/>
              <a:t>бере</a:t>
            </a:r>
            <a:r>
              <a:rPr lang="ru-RU" dirty="0" smtClean="0"/>
              <a:t> </a:t>
            </a:r>
            <a:r>
              <a:rPr lang="ru-RU" dirty="0"/>
              <a:t>участь у </a:t>
            </a:r>
            <a:r>
              <a:rPr lang="ru-RU" dirty="0" err="1"/>
              <a:t>виданні</a:t>
            </a:r>
            <a:r>
              <a:rPr lang="ru-RU" dirty="0"/>
              <a:t> журналу "Друг".</a:t>
            </a:r>
            <a:br>
              <a:rPr lang="ru-RU" dirty="0"/>
            </a:br>
            <a:r>
              <a:rPr lang="ru-RU" dirty="0" err="1"/>
              <a:t>Тоді</a:t>
            </a:r>
            <a:r>
              <a:rPr lang="ru-RU" dirty="0"/>
              <a:t> юнак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закоханий</a:t>
            </a:r>
            <a:r>
              <a:rPr lang="ru-RU" dirty="0"/>
              <a:t> в Ольгу </a:t>
            </a:r>
            <a:r>
              <a:rPr lang="ru-RU" dirty="0" err="1"/>
              <a:t>Рошкевич</a:t>
            </a:r>
            <a:r>
              <a:rPr lang="ru-RU" dirty="0"/>
              <a:t>, дочку </a:t>
            </a:r>
            <a:r>
              <a:rPr lang="ru-RU" dirty="0" err="1"/>
              <a:t>священика</a:t>
            </a:r>
            <a:r>
              <a:rPr lang="ru-RU" dirty="0"/>
              <a:t> з </a:t>
            </a:r>
            <a:r>
              <a:rPr lang="ru-RU" dirty="0" err="1"/>
              <a:t>Лолина</a:t>
            </a:r>
            <a:r>
              <a:rPr lang="ru-RU" dirty="0"/>
              <a:t>. </a:t>
            </a:r>
            <a:r>
              <a:rPr lang="ru-RU" dirty="0" smtClean="0"/>
              <a:t>Та</a:t>
            </a:r>
            <a:r>
              <a:rPr lang="ru-RU" dirty="0"/>
              <a:t>, на жаль, </a:t>
            </a:r>
            <a:r>
              <a:rPr lang="ru-RU" dirty="0" err="1"/>
              <a:t>стосунки</a:t>
            </a:r>
            <a:r>
              <a:rPr lang="ru-RU" dirty="0"/>
              <a:t> не </a:t>
            </a:r>
            <a:r>
              <a:rPr lang="ru-RU" dirty="0" err="1"/>
              <a:t>склались</a:t>
            </a:r>
            <a:r>
              <a:rPr lang="ru-RU" dirty="0"/>
              <a:t>, і </a:t>
            </a:r>
            <a:r>
              <a:rPr lang="ru-RU" dirty="0" err="1"/>
              <a:t>заручини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розірвано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24944"/>
            <a:ext cx="2880320" cy="357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83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8326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ru-RU" sz="3400" dirty="0" smtClean="0"/>
              <a:t>З </a:t>
            </a:r>
            <a:r>
              <a:rPr lang="ru-RU" sz="3400" dirty="0"/>
              <a:t>1877 р. Франко </a:t>
            </a:r>
            <a:r>
              <a:rPr lang="ru-RU" sz="3400" dirty="0" err="1"/>
              <a:t>починає</a:t>
            </a:r>
            <a:r>
              <a:rPr lang="ru-RU" sz="3400" dirty="0"/>
              <a:t> </a:t>
            </a:r>
            <a:r>
              <a:rPr lang="ru-RU" sz="3400" dirty="0" err="1"/>
              <a:t>друкувати</a:t>
            </a:r>
            <a:r>
              <a:rPr lang="ru-RU" sz="3400" dirty="0"/>
              <a:t> </a:t>
            </a:r>
            <a:r>
              <a:rPr lang="ru-RU" sz="3400" dirty="0" err="1"/>
              <a:t>оповідання</a:t>
            </a:r>
            <a:r>
              <a:rPr lang="ru-RU" sz="3400" dirty="0"/>
              <a:t> з </a:t>
            </a:r>
            <a:r>
              <a:rPr lang="ru-RU" sz="3400" dirty="0" err="1"/>
              <a:t>життя</a:t>
            </a:r>
            <a:r>
              <a:rPr lang="ru-RU" sz="3400" dirty="0"/>
              <a:t> </a:t>
            </a:r>
            <a:r>
              <a:rPr lang="ru-RU" sz="3400" dirty="0" err="1"/>
              <a:t>бориславських</a:t>
            </a:r>
            <a:r>
              <a:rPr lang="ru-RU" sz="3400" dirty="0"/>
              <a:t> </a:t>
            </a:r>
            <a:r>
              <a:rPr lang="ru-RU" sz="3400" dirty="0" err="1"/>
              <a:t>нафтовиків</a:t>
            </a:r>
            <a:r>
              <a:rPr lang="ru-RU" sz="3400" dirty="0"/>
              <a:t>. </a:t>
            </a:r>
            <a:r>
              <a:rPr lang="ru-RU" sz="3400" dirty="0" err="1"/>
              <a:t>Ці</a:t>
            </a:r>
            <a:r>
              <a:rPr lang="ru-RU" sz="3400" dirty="0"/>
              <a:t> твори, за </a:t>
            </a:r>
            <a:r>
              <a:rPr lang="ru-RU" sz="3400" dirty="0" err="1"/>
              <a:t>висловом</a:t>
            </a:r>
            <a:r>
              <a:rPr lang="ru-RU" sz="3400" dirty="0"/>
              <a:t> автора, </a:t>
            </a:r>
            <a:r>
              <a:rPr lang="ru-RU" sz="3400" dirty="0" err="1"/>
              <a:t>приносять</a:t>
            </a:r>
            <a:r>
              <a:rPr lang="ru-RU" sz="3400" dirty="0"/>
              <a:t> </a:t>
            </a:r>
            <a:r>
              <a:rPr lang="ru-RU" sz="3400" dirty="0" err="1"/>
              <a:t>йому</a:t>
            </a:r>
            <a:r>
              <a:rPr lang="ru-RU" sz="3400" dirty="0"/>
              <a:t> "</a:t>
            </a:r>
            <a:r>
              <a:rPr lang="ru-RU" sz="3400" dirty="0" err="1"/>
              <a:t>скандальний</a:t>
            </a:r>
            <a:r>
              <a:rPr lang="ru-RU" sz="3400" dirty="0"/>
              <a:t> </a:t>
            </a:r>
            <a:r>
              <a:rPr lang="ru-RU" sz="3400" dirty="0" err="1"/>
              <a:t>успіх</a:t>
            </a:r>
            <a:r>
              <a:rPr lang="ru-RU" sz="3400" dirty="0"/>
              <a:t>".</a:t>
            </a:r>
            <a:br>
              <a:rPr lang="ru-RU" sz="3400" dirty="0"/>
            </a:br>
            <a:r>
              <a:rPr lang="ru-RU" sz="3400" dirty="0" err="1"/>
              <a:t>Починається</a:t>
            </a:r>
            <a:r>
              <a:rPr lang="ru-RU" sz="3400" dirty="0"/>
              <a:t> </a:t>
            </a:r>
            <a:r>
              <a:rPr lang="ru-RU" sz="3400" dirty="0" err="1"/>
              <a:t>конфлікт</a:t>
            </a:r>
            <a:r>
              <a:rPr lang="ru-RU" sz="3400" dirty="0"/>
              <a:t> з </a:t>
            </a:r>
            <a:r>
              <a:rPr lang="ru-RU" sz="3400" dirty="0" err="1"/>
              <a:t>австрійською</a:t>
            </a:r>
            <a:r>
              <a:rPr lang="ru-RU" sz="3400" dirty="0"/>
              <a:t> </a:t>
            </a:r>
            <a:r>
              <a:rPr lang="ru-RU" sz="3400" dirty="0" err="1"/>
              <a:t>владою</a:t>
            </a:r>
            <a:r>
              <a:rPr lang="ru-RU" sz="3400" dirty="0"/>
              <a:t>. </a:t>
            </a:r>
            <a:r>
              <a:rPr lang="ru-RU" sz="3400" dirty="0" err="1"/>
              <a:t>Від</a:t>
            </a:r>
            <a:r>
              <a:rPr lang="ru-RU" sz="3400" dirty="0"/>
              <a:t> </a:t>
            </a:r>
            <a:r>
              <a:rPr lang="ru-RU" sz="3400" dirty="0" err="1"/>
              <a:t>червня</a:t>
            </a:r>
            <a:r>
              <a:rPr lang="ru-RU" sz="3400" dirty="0"/>
              <a:t> 1877 до </a:t>
            </a:r>
            <a:r>
              <a:rPr lang="ru-RU" sz="3400" dirty="0" err="1"/>
              <a:t>березня</a:t>
            </a:r>
            <a:r>
              <a:rPr lang="ru-RU" sz="3400" dirty="0"/>
              <a:t> 1878 р. </a:t>
            </a:r>
            <a:r>
              <a:rPr lang="ru-RU" sz="3400" dirty="0" err="1"/>
              <a:t>письменник</a:t>
            </a:r>
            <a:r>
              <a:rPr lang="ru-RU" sz="3400" dirty="0"/>
              <a:t> </a:t>
            </a:r>
            <a:r>
              <a:rPr lang="ru-RU" sz="3400" dirty="0" err="1"/>
              <a:t>перебуває</a:t>
            </a:r>
            <a:r>
              <a:rPr lang="ru-RU" sz="3400" dirty="0"/>
              <a:t> у </a:t>
            </a:r>
            <a:r>
              <a:rPr lang="ru-RU" sz="3400" dirty="0" err="1"/>
              <a:t>в'язниці</a:t>
            </a:r>
            <a:r>
              <a:rPr lang="ru-RU" sz="3400" dirty="0"/>
              <a:t> за </a:t>
            </a:r>
            <a:r>
              <a:rPr lang="ru-RU" sz="3400" dirty="0" err="1"/>
              <a:t>сфальсифікованим</a:t>
            </a:r>
            <a:r>
              <a:rPr lang="ru-RU" sz="3400" dirty="0"/>
              <a:t> </a:t>
            </a:r>
            <a:r>
              <a:rPr lang="ru-RU" sz="3400" dirty="0" err="1"/>
              <a:t>звинуваченням</a:t>
            </a:r>
            <a:r>
              <a:rPr lang="ru-RU" sz="3400" dirty="0"/>
              <a:t> в </a:t>
            </a:r>
            <a:r>
              <a:rPr lang="ru-RU" sz="3400" dirty="0" err="1"/>
              <a:t>участі</a:t>
            </a:r>
            <a:r>
              <a:rPr lang="ru-RU" sz="3400" dirty="0"/>
              <a:t> у </a:t>
            </a:r>
            <a:r>
              <a:rPr lang="ru-RU" sz="3400" dirty="0" err="1"/>
              <a:t>таємній</a:t>
            </a:r>
            <a:r>
              <a:rPr lang="ru-RU" sz="3400" dirty="0"/>
              <a:t> </a:t>
            </a:r>
            <a:r>
              <a:rPr lang="ru-RU" sz="3400" dirty="0" err="1"/>
              <a:t>спілці</a:t>
            </a:r>
            <a:r>
              <a:rPr lang="ru-RU" sz="3400" dirty="0"/>
              <a:t>, яка </a:t>
            </a:r>
            <a:r>
              <a:rPr lang="ru-RU" sz="3400" dirty="0" err="1"/>
              <a:t>нібито</a:t>
            </a:r>
            <a:r>
              <a:rPr lang="ru-RU" sz="3400" dirty="0"/>
              <a:t> "</a:t>
            </a:r>
            <a:r>
              <a:rPr lang="ru-RU" sz="3400" dirty="0" err="1"/>
              <a:t>була</a:t>
            </a:r>
            <a:r>
              <a:rPr lang="ru-RU" sz="3400" dirty="0"/>
              <a:t> </a:t>
            </a:r>
            <a:r>
              <a:rPr lang="ru-RU" sz="3400" dirty="0" err="1"/>
              <a:t>відгалуженням</a:t>
            </a:r>
            <a:r>
              <a:rPr lang="ru-RU" sz="3400" dirty="0"/>
              <a:t> </a:t>
            </a:r>
            <a:r>
              <a:rPr lang="ru-RU" sz="3400" dirty="0" err="1"/>
              <a:t>російських</a:t>
            </a:r>
            <a:r>
              <a:rPr lang="ru-RU" sz="3400" dirty="0"/>
              <a:t> </a:t>
            </a:r>
            <a:r>
              <a:rPr lang="ru-RU" sz="3400" dirty="0" err="1"/>
              <a:t>соціалістичних</a:t>
            </a:r>
            <a:r>
              <a:rPr lang="ru-RU" sz="3400" dirty="0"/>
              <a:t> </a:t>
            </a:r>
            <a:r>
              <a:rPr lang="ru-RU" sz="3400" dirty="0" err="1"/>
              <a:t>організацій</a:t>
            </a:r>
            <a:r>
              <a:rPr lang="ru-RU" sz="3400" dirty="0"/>
              <a:t>". </a:t>
            </a:r>
            <a:r>
              <a:rPr lang="ru-RU" sz="3400" dirty="0" err="1"/>
              <a:t>Вийшовши</a:t>
            </a:r>
            <a:r>
              <a:rPr lang="ru-RU" sz="3400" dirty="0"/>
              <a:t> на волю, Франко </a:t>
            </a:r>
            <a:r>
              <a:rPr lang="ru-RU" sz="3400" dirty="0" err="1"/>
              <a:t>підтримав</a:t>
            </a:r>
            <a:r>
              <a:rPr lang="ru-RU" sz="3400" dirty="0"/>
              <a:t> </a:t>
            </a:r>
            <a:r>
              <a:rPr lang="ru-RU" sz="3400" dirty="0" err="1"/>
              <a:t>М.Павлика</a:t>
            </a:r>
            <a:r>
              <a:rPr lang="ru-RU" sz="3400" dirty="0"/>
              <a:t>, </a:t>
            </a:r>
            <a:r>
              <a:rPr lang="ru-RU" sz="3400" dirty="0" err="1"/>
              <a:t>який</a:t>
            </a:r>
            <a:r>
              <a:rPr lang="ru-RU" sz="3400" dirty="0"/>
              <a:t>, </a:t>
            </a:r>
            <a:r>
              <a:rPr lang="ru-RU" sz="3400" dirty="0" err="1"/>
              <a:t>також</a:t>
            </a:r>
            <a:r>
              <a:rPr lang="ru-RU" sz="3400" dirty="0"/>
              <a:t> </a:t>
            </a:r>
            <a:r>
              <a:rPr lang="ru-RU" sz="3400" dirty="0" err="1"/>
              <a:t>звільнившись</a:t>
            </a:r>
            <a:r>
              <a:rPr lang="ru-RU" sz="3400" dirty="0"/>
              <a:t> </a:t>
            </a:r>
            <a:r>
              <a:rPr lang="ru-RU" sz="3400" dirty="0" err="1"/>
              <a:t>із</a:t>
            </a:r>
            <a:r>
              <a:rPr lang="ru-RU" sz="3400" dirty="0"/>
              <a:t> </a:t>
            </a:r>
            <a:r>
              <a:rPr lang="ru-RU" sz="3400" dirty="0" err="1"/>
              <a:t>ув'язнення</a:t>
            </a:r>
            <a:r>
              <a:rPr lang="ru-RU" sz="3400" dirty="0"/>
              <a:t>, </a:t>
            </a:r>
            <a:r>
              <a:rPr lang="ru-RU" sz="3400" dirty="0" err="1"/>
              <a:t>розпочав</a:t>
            </a:r>
            <a:r>
              <a:rPr lang="ru-RU" sz="3400" dirty="0"/>
              <a:t> </a:t>
            </a:r>
            <a:r>
              <a:rPr lang="ru-RU" sz="3400" dirty="0" err="1"/>
              <a:t>організацію</a:t>
            </a:r>
            <a:r>
              <a:rPr lang="ru-RU" sz="3400" dirty="0"/>
              <a:t> нового журналу — "</a:t>
            </a:r>
            <a:r>
              <a:rPr lang="ru-RU" sz="3400" dirty="0" err="1"/>
              <a:t>Громадський</a:t>
            </a:r>
            <a:r>
              <a:rPr lang="ru-RU" sz="3400" dirty="0"/>
              <a:t> друг". </a:t>
            </a:r>
            <a:r>
              <a:rPr lang="ru-RU" sz="3400" dirty="0" err="1"/>
              <a:t>Цензурні</a:t>
            </a:r>
            <a:r>
              <a:rPr lang="ru-RU" sz="3400" dirty="0"/>
              <a:t> </a:t>
            </a:r>
            <a:r>
              <a:rPr lang="ru-RU" sz="3400" dirty="0" err="1"/>
              <a:t>утиски</a:t>
            </a:r>
            <a:r>
              <a:rPr lang="ru-RU" sz="3400" dirty="0"/>
              <a:t>, </a:t>
            </a:r>
            <a:r>
              <a:rPr lang="ru-RU" sz="3400" dirty="0" err="1"/>
              <a:t>конфіскація</a:t>
            </a:r>
            <a:r>
              <a:rPr lang="ru-RU" sz="3400" dirty="0"/>
              <a:t> </a:t>
            </a:r>
            <a:r>
              <a:rPr lang="ru-RU" sz="3400" dirty="0" err="1"/>
              <a:t>видань</a:t>
            </a:r>
            <a:r>
              <a:rPr lang="ru-RU" sz="3400" dirty="0"/>
              <a:t>, </a:t>
            </a:r>
            <a:r>
              <a:rPr lang="ru-RU" sz="3400" dirty="0" err="1"/>
              <a:t>судові</a:t>
            </a:r>
            <a:r>
              <a:rPr lang="ru-RU" sz="3400" dirty="0"/>
              <a:t> </a:t>
            </a:r>
            <a:r>
              <a:rPr lang="ru-RU" sz="3400" dirty="0" err="1"/>
              <a:t>переслідування</a:t>
            </a:r>
            <a:r>
              <a:rPr lang="ru-RU" sz="3400" dirty="0"/>
              <a:t> </a:t>
            </a:r>
            <a:r>
              <a:rPr lang="ru-RU" sz="3400" dirty="0" err="1"/>
              <a:t>змушують</a:t>
            </a:r>
            <a:r>
              <a:rPr lang="ru-RU" sz="3400" dirty="0"/>
              <a:t> </a:t>
            </a:r>
            <a:r>
              <a:rPr lang="ru-RU" sz="3400" dirty="0" err="1"/>
              <a:t>М.Павлика</a:t>
            </a:r>
            <a:r>
              <a:rPr lang="ru-RU" sz="3400" dirty="0"/>
              <a:t> </a:t>
            </a:r>
            <a:r>
              <a:rPr lang="ru-RU" sz="3400" dirty="0" err="1"/>
              <a:t>міняти</a:t>
            </a:r>
            <a:r>
              <a:rPr lang="ru-RU" sz="3400" dirty="0"/>
              <a:t> </a:t>
            </a:r>
            <a:r>
              <a:rPr lang="ru-RU" sz="3400" dirty="0" err="1"/>
              <a:t>назву</a:t>
            </a:r>
            <a:r>
              <a:rPr lang="ru-RU" sz="3400" dirty="0"/>
              <a:t> журналу — </a:t>
            </a:r>
            <a:r>
              <a:rPr lang="ru-RU" sz="3400" dirty="0" err="1"/>
              <a:t>третє</a:t>
            </a:r>
            <a:r>
              <a:rPr lang="ru-RU" sz="3400" dirty="0"/>
              <a:t> </a:t>
            </a:r>
            <a:r>
              <a:rPr lang="ru-RU" sz="3400" dirty="0" err="1"/>
              <a:t>його</a:t>
            </a:r>
            <a:r>
              <a:rPr lang="ru-RU" sz="3400" dirty="0"/>
              <a:t> число </a:t>
            </a:r>
            <a:r>
              <a:rPr lang="ru-RU" sz="3400" dirty="0" err="1"/>
              <a:t>вийшло</a:t>
            </a:r>
            <a:r>
              <a:rPr lang="ru-RU" sz="3400" dirty="0"/>
              <a:t> </a:t>
            </a:r>
            <a:r>
              <a:rPr lang="ru-RU" sz="3400" dirty="0" err="1"/>
              <a:t>під</a:t>
            </a:r>
            <a:r>
              <a:rPr lang="ru-RU" sz="3400" dirty="0"/>
              <a:t> </a:t>
            </a:r>
            <a:r>
              <a:rPr lang="ru-RU" sz="3400" dirty="0" err="1"/>
              <a:t>назвою</a:t>
            </a:r>
            <a:r>
              <a:rPr lang="ru-RU" sz="3400" dirty="0"/>
              <a:t> "</a:t>
            </a:r>
            <a:r>
              <a:rPr lang="ru-RU" sz="3400" dirty="0" err="1"/>
              <a:t>Дзвін</a:t>
            </a:r>
            <a:r>
              <a:rPr lang="ru-RU" sz="3400" dirty="0"/>
              <a:t>". Тут </a:t>
            </a:r>
            <a:r>
              <a:rPr lang="ru-RU" sz="3400" dirty="0" err="1"/>
              <a:t>були</a:t>
            </a:r>
            <a:r>
              <a:rPr lang="ru-RU" sz="3400" dirty="0"/>
              <a:t> </a:t>
            </a:r>
            <a:r>
              <a:rPr lang="ru-RU" sz="3400" dirty="0" err="1"/>
              <a:t>вміщені</a:t>
            </a:r>
            <a:r>
              <a:rPr lang="ru-RU" sz="3400" dirty="0"/>
              <a:t> </a:t>
            </a:r>
            <a:r>
              <a:rPr lang="ru-RU" sz="3400" dirty="0" err="1"/>
              <a:t>знамениті</a:t>
            </a:r>
            <a:r>
              <a:rPr lang="ru-RU" sz="3400" dirty="0"/>
              <a:t> "</a:t>
            </a:r>
            <a:r>
              <a:rPr lang="ru-RU" sz="3400" dirty="0" err="1"/>
              <a:t>Каменярі</a:t>
            </a:r>
            <a:r>
              <a:rPr lang="ru-RU" sz="3400" dirty="0"/>
              <a:t>" Франка. У четвертому </a:t>
            </a:r>
            <a:r>
              <a:rPr lang="ru-RU" sz="3400" dirty="0" err="1"/>
              <a:t>числі</a:t>
            </a:r>
            <a:r>
              <a:rPr lang="ru-RU" sz="3400" dirty="0"/>
              <a:t>, яке </a:t>
            </a:r>
            <a:r>
              <a:rPr lang="ru-RU" sz="3400" dirty="0" err="1"/>
              <a:t>побачило</a:t>
            </a:r>
            <a:r>
              <a:rPr lang="ru-RU" sz="3400" dirty="0"/>
              <a:t> </a:t>
            </a:r>
            <a:r>
              <a:rPr lang="ru-RU" sz="3400" dirty="0" err="1"/>
              <a:t>світ</a:t>
            </a:r>
            <a:r>
              <a:rPr lang="ru-RU" sz="3400" dirty="0"/>
              <a:t> на початку 1879-го </a:t>
            </a:r>
            <a:r>
              <a:rPr lang="ru-RU" sz="3400" dirty="0" err="1"/>
              <a:t>під</a:t>
            </a:r>
            <a:r>
              <a:rPr lang="ru-RU" sz="3400" dirty="0"/>
              <a:t> </a:t>
            </a:r>
            <a:r>
              <a:rPr lang="ru-RU" sz="3400" dirty="0" err="1"/>
              <a:t>назвою</a:t>
            </a:r>
            <a:r>
              <a:rPr lang="ru-RU" sz="3400" dirty="0"/>
              <a:t> "Молот", </a:t>
            </a:r>
            <a:r>
              <a:rPr lang="ru-RU" sz="3400" dirty="0" err="1"/>
              <a:t>було</a:t>
            </a:r>
            <a:r>
              <a:rPr lang="ru-RU" sz="3400" dirty="0"/>
              <a:t> </a:t>
            </a:r>
            <a:r>
              <a:rPr lang="ru-RU" sz="3400" dirty="0" err="1"/>
              <a:t>надруковано</a:t>
            </a:r>
            <a:r>
              <a:rPr lang="ru-RU" sz="3400" dirty="0"/>
              <a:t> </a:t>
            </a:r>
            <a:r>
              <a:rPr lang="ru-RU" sz="3400" dirty="0" err="1"/>
              <a:t>деякі</a:t>
            </a:r>
            <a:r>
              <a:rPr lang="ru-RU" sz="3400" dirty="0"/>
              <a:t> </a:t>
            </a:r>
            <a:r>
              <a:rPr lang="ru-RU" sz="3400" dirty="0" err="1"/>
              <a:t>сатиричні</a:t>
            </a:r>
            <a:r>
              <a:rPr lang="ru-RU" sz="3400" dirty="0"/>
              <a:t> </a:t>
            </a:r>
            <a:r>
              <a:rPr lang="ru-RU" sz="3400" dirty="0" err="1"/>
              <a:t>поезії</a:t>
            </a:r>
            <a:r>
              <a:rPr lang="ru-RU" sz="3400" dirty="0"/>
              <a:t> Франка та </a:t>
            </a:r>
            <a:r>
              <a:rPr lang="ru-RU" sz="3400" dirty="0" err="1"/>
              <a:t>закінчення</a:t>
            </a:r>
            <a:r>
              <a:rPr lang="ru-RU" sz="3400" dirty="0"/>
              <a:t> </a:t>
            </a:r>
            <a:r>
              <a:rPr lang="ru-RU" sz="3400" dirty="0" err="1"/>
              <a:t>повісті</a:t>
            </a:r>
            <a:r>
              <a:rPr lang="ru-RU" sz="3400" dirty="0"/>
              <a:t> "</a:t>
            </a:r>
            <a:r>
              <a:rPr lang="en-US" sz="3400" dirty="0"/>
              <a:t>Boa constrictor". </a:t>
            </a:r>
            <a:r>
              <a:rPr lang="ru-RU" sz="3400" dirty="0"/>
              <a:t>Того ж року </a:t>
            </a:r>
            <a:r>
              <a:rPr lang="ru-RU" sz="3400" dirty="0" err="1"/>
              <a:t>він</a:t>
            </a:r>
            <a:r>
              <a:rPr lang="ru-RU" sz="3400" dirty="0"/>
              <a:t> </a:t>
            </a:r>
            <a:r>
              <a:rPr lang="ru-RU" sz="3400" dirty="0" err="1"/>
              <a:t>починає</a:t>
            </a:r>
            <a:r>
              <a:rPr lang="ru-RU" sz="3400" dirty="0"/>
              <a:t> </a:t>
            </a:r>
            <a:r>
              <a:rPr lang="ru-RU" sz="3400" dirty="0" err="1"/>
              <a:t>випускати</a:t>
            </a:r>
            <a:r>
              <a:rPr lang="ru-RU" sz="3400" dirty="0"/>
              <a:t> </a:t>
            </a:r>
            <a:r>
              <a:rPr lang="ru-RU" sz="3400" dirty="0" err="1"/>
              <a:t>українською</a:t>
            </a:r>
            <a:r>
              <a:rPr lang="ru-RU" sz="3400" dirty="0"/>
              <a:t> </a:t>
            </a:r>
            <a:r>
              <a:rPr lang="ru-RU" sz="3400" dirty="0" err="1"/>
              <a:t>мовою</a:t>
            </a:r>
            <a:r>
              <a:rPr lang="ru-RU" sz="3400" dirty="0"/>
              <a:t> </a:t>
            </a:r>
            <a:r>
              <a:rPr lang="ru-RU" sz="3400" dirty="0" err="1"/>
              <a:t>брошурки</a:t>
            </a:r>
            <a:r>
              <a:rPr lang="ru-RU" sz="3400" dirty="0"/>
              <a:t> "</a:t>
            </a:r>
            <a:r>
              <a:rPr lang="ru-RU" sz="3400" dirty="0" err="1"/>
              <a:t>Дрібної</a:t>
            </a:r>
            <a:r>
              <a:rPr lang="ru-RU" sz="3400" dirty="0"/>
              <a:t> </a:t>
            </a:r>
            <a:r>
              <a:rPr lang="ru-RU" sz="3400" dirty="0" err="1"/>
              <a:t>бібліотеки</a:t>
            </a:r>
            <a:r>
              <a:rPr lang="ru-RU" sz="3400" dirty="0"/>
              <a:t>" — </a:t>
            </a:r>
            <a:r>
              <a:rPr lang="ru-RU" sz="3400" dirty="0" err="1"/>
              <a:t>видання</a:t>
            </a:r>
            <a:r>
              <a:rPr lang="ru-RU" sz="3400" dirty="0"/>
              <a:t>, </a:t>
            </a:r>
            <a:r>
              <a:rPr lang="ru-RU" sz="3400" dirty="0" err="1"/>
              <a:t>поширювані</a:t>
            </a:r>
            <a:r>
              <a:rPr lang="ru-RU" sz="3400" dirty="0"/>
              <a:t> силами </a:t>
            </a:r>
            <a:r>
              <a:rPr lang="ru-RU" sz="3400" dirty="0" err="1"/>
              <a:t>університетської</a:t>
            </a:r>
            <a:r>
              <a:rPr lang="ru-RU" sz="3400" dirty="0"/>
              <a:t> </a:t>
            </a:r>
            <a:r>
              <a:rPr lang="ru-RU" sz="3400" dirty="0" err="1"/>
              <a:t>молоді</a:t>
            </a:r>
            <a:r>
              <a:rPr lang="ru-RU" sz="3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2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422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Взимку</a:t>
            </a:r>
            <a:r>
              <a:rPr lang="ru-RU" dirty="0"/>
              <a:t> 1880 р. Франко, не </a:t>
            </a:r>
            <a:r>
              <a:rPr lang="ru-RU" dirty="0" err="1"/>
              <a:t>отримавши</a:t>
            </a:r>
            <a:r>
              <a:rPr lang="ru-RU" dirty="0"/>
              <a:t> </a:t>
            </a:r>
            <a:r>
              <a:rPr lang="ru-RU" dirty="0" err="1"/>
              <a:t>обіцяної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"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", </a:t>
            </a:r>
            <a:r>
              <a:rPr lang="ru-RU" dirty="0" err="1"/>
              <a:t>поїхав</a:t>
            </a:r>
            <a:r>
              <a:rPr lang="ru-RU" dirty="0"/>
              <a:t> на село до </a:t>
            </a:r>
            <a:r>
              <a:rPr lang="ru-RU" dirty="0" err="1"/>
              <a:t>свого</a:t>
            </a:r>
            <a:r>
              <a:rPr lang="ru-RU" dirty="0"/>
              <a:t> приятеля </a:t>
            </a:r>
            <a:r>
              <a:rPr lang="ru-RU" dirty="0" err="1"/>
              <a:t>Геника</a:t>
            </a:r>
            <a:r>
              <a:rPr lang="ru-RU" dirty="0"/>
              <a:t>, де почав </a:t>
            </a:r>
            <a:r>
              <a:rPr lang="ru-RU" dirty="0" err="1"/>
              <a:t>працю</a:t>
            </a:r>
            <a:r>
              <a:rPr lang="ru-RU" dirty="0"/>
              <a:t> над першим у </a:t>
            </a:r>
            <a:r>
              <a:rPr lang="ru-RU" dirty="0" err="1"/>
              <a:t>європейській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 романом з </a:t>
            </a:r>
            <a:r>
              <a:rPr lang="ru-RU" dirty="0" err="1"/>
              <a:t>робітничого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"Борислав </a:t>
            </a:r>
            <a:r>
              <a:rPr lang="ru-RU" dirty="0" err="1"/>
              <a:t>сміється</a:t>
            </a:r>
            <a:r>
              <a:rPr lang="ru-RU" dirty="0"/>
              <a:t>". В </a:t>
            </a:r>
            <a:r>
              <a:rPr lang="ru-RU" dirty="0" err="1"/>
              <a:t>березні</a:t>
            </a:r>
            <a:r>
              <a:rPr lang="ru-RU" dirty="0"/>
              <a:t> того ж року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удруге</a:t>
            </a:r>
            <a:r>
              <a:rPr lang="ru-RU" dirty="0"/>
              <a:t> </a:t>
            </a:r>
            <a:r>
              <a:rPr lang="ru-RU" dirty="0" err="1"/>
              <a:t>заарештований</a:t>
            </a:r>
            <a:r>
              <a:rPr lang="ru-RU" dirty="0"/>
              <a:t> — за </a:t>
            </a:r>
            <a:r>
              <a:rPr lang="ru-RU" dirty="0" err="1"/>
              <a:t>підозрою</a:t>
            </a:r>
            <a:r>
              <a:rPr lang="ru-RU" dirty="0"/>
              <a:t> у </a:t>
            </a:r>
            <a:r>
              <a:rPr lang="ru-RU" dirty="0" err="1"/>
              <a:t>причетності</a:t>
            </a:r>
            <a:r>
              <a:rPr lang="ru-RU" dirty="0"/>
              <a:t> до </a:t>
            </a:r>
            <a:r>
              <a:rPr lang="ru-RU" dirty="0" err="1"/>
              <a:t>селянських</a:t>
            </a:r>
            <a:r>
              <a:rPr lang="ru-RU" dirty="0"/>
              <a:t> </a:t>
            </a:r>
            <a:r>
              <a:rPr lang="ru-RU" dirty="0" err="1"/>
              <a:t>заворушень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відбулися</a:t>
            </a:r>
            <a:r>
              <a:rPr lang="ru-RU" dirty="0"/>
              <a:t> </a:t>
            </a:r>
            <a:r>
              <a:rPr lang="ru-RU" dirty="0" err="1"/>
              <a:t>напередодні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Коломиї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пробув</a:t>
            </a:r>
            <a:r>
              <a:rPr lang="ru-RU" dirty="0"/>
              <a:t> за </a:t>
            </a:r>
            <a:r>
              <a:rPr lang="ru-RU" dirty="0" err="1"/>
              <a:t>ґратами</a:t>
            </a:r>
            <a:r>
              <a:rPr lang="ru-RU" dirty="0"/>
              <a:t> три </a:t>
            </a:r>
            <a:r>
              <a:rPr lang="ru-RU" dirty="0" err="1"/>
              <a:t>місяці</a:t>
            </a:r>
            <a:r>
              <a:rPr lang="ru-RU" dirty="0"/>
              <a:t> й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висланий</a:t>
            </a:r>
            <a:r>
              <a:rPr lang="ru-RU" dirty="0"/>
              <a:t> до </a:t>
            </a:r>
            <a:r>
              <a:rPr lang="ru-RU" dirty="0" err="1"/>
              <a:t>Нагуєвичів</a:t>
            </a:r>
            <a:r>
              <a:rPr lang="ru-RU" dirty="0"/>
              <a:t> у </a:t>
            </a:r>
            <a:r>
              <a:rPr lang="ru-RU" dirty="0" err="1"/>
              <a:t>супроводі</a:t>
            </a:r>
            <a:r>
              <a:rPr lang="ru-RU" dirty="0"/>
              <a:t> </a:t>
            </a:r>
            <a:r>
              <a:rPr lang="ru-RU" dirty="0" err="1"/>
              <a:t>поліції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Повернувшись до Львова, уже в </a:t>
            </a:r>
            <a:r>
              <a:rPr lang="ru-RU" dirty="0" err="1"/>
              <a:t>січні</a:t>
            </a:r>
            <a:r>
              <a:rPr lang="ru-RU" dirty="0"/>
              <a:t> 1881 р. Франко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видавати</a:t>
            </a:r>
            <a:r>
              <a:rPr lang="ru-RU" dirty="0"/>
              <a:t> журнал "</a:t>
            </a:r>
            <a:r>
              <a:rPr lang="ru-RU" dirty="0" err="1"/>
              <a:t>Світ</a:t>
            </a:r>
            <a:r>
              <a:rPr lang="ru-RU" dirty="0"/>
              <a:t>". Тут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друкує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твори, </a:t>
            </a:r>
            <a:r>
              <a:rPr lang="ru-RU" dirty="0" err="1"/>
              <a:t>праці</a:t>
            </a:r>
            <a:r>
              <a:rPr lang="ru-RU" dirty="0"/>
              <a:t> з </a:t>
            </a:r>
            <a:r>
              <a:rPr lang="ru-RU" dirty="0" err="1"/>
              <a:t>шевченкознавства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робота не </a:t>
            </a:r>
            <a:r>
              <a:rPr lang="ru-RU" dirty="0" err="1"/>
              <a:t>рятувала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злиднів</a:t>
            </a:r>
            <a:r>
              <a:rPr lang="ru-RU" dirty="0"/>
              <a:t>. Журнал </a:t>
            </a:r>
            <a:r>
              <a:rPr lang="ru-RU" dirty="0" err="1"/>
              <a:t>мав</a:t>
            </a:r>
            <a:r>
              <a:rPr lang="ru-RU" dirty="0"/>
              <a:t> 150 </a:t>
            </a:r>
            <a:r>
              <a:rPr lang="ru-RU" dirty="0" err="1"/>
              <a:t>передплатників</a:t>
            </a:r>
            <a:r>
              <a:rPr lang="ru-RU" dirty="0"/>
              <a:t>,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</a:t>
            </a:r>
            <a:r>
              <a:rPr lang="ru-RU" dirty="0" err="1"/>
              <a:t>вистачало</a:t>
            </a:r>
            <a:r>
              <a:rPr lang="ru-RU" dirty="0"/>
              <a:t> </a:t>
            </a:r>
            <a:r>
              <a:rPr lang="ru-RU" dirty="0" err="1"/>
              <a:t>лишень</a:t>
            </a:r>
            <a:r>
              <a:rPr lang="ru-RU" dirty="0"/>
              <a:t> на оплату </a:t>
            </a:r>
            <a:r>
              <a:rPr lang="ru-RU" dirty="0" err="1"/>
              <a:t>типографії</a:t>
            </a:r>
            <a:r>
              <a:rPr lang="ru-RU" dirty="0"/>
              <a:t>. Сам Франко </a:t>
            </a:r>
            <a:r>
              <a:rPr lang="ru-RU" dirty="0" err="1"/>
              <a:t>знімав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куток на </a:t>
            </a:r>
            <a:r>
              <a:rPr lang="ru-RU" dirty="0" err="1"/>
              <a:t>Підзамчі</a:t>
            </a:r>
            <a:r>
              <a:rPr lang="ru-RU" dirty="0"/>
              <a:t> — </a:t>
            </a:r>
            <a:r>
              <a:rPr lang="ru-RU" dirty="0" err="1"/>
              <a:t>передмісті</a:t>
            </a:r>
            <a:r>
              <a:rPr lang="ru-RU" dirty="0"/>
              <a:t> Львова.</a:t>
            </a:r>
            <a:br>
              <a:rPr lang="ru-RU" dirty="0"/>
            </a:br>
            <a:r>
              <a:rPr lang="ru-RU" dirty="0"/>
              <a:t>У </a:t>
            </a:r>
            <a:r>
              <a:rPr lang="ru-RU" dirty="0" err="1"/>
              <a:t>квітні</a:t>
            </a:r>
            <a:r>
              <a:rPr lang="ru-RU" dirty="0"/>
              <a:t> 1881-го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повернувся</a:t>
            </a:r>
            <a:r>
              <a:rPr lang="ru-RU" dirty="0"/>
              <a:t> до </a:t>
            </a:r>
            <a:r>
              <a:rPr lang="ru-RU" dirty="0" err="1"/>
              <a:t>Нагуєвичів</a:t>
            </a:r>
            <a:r>
              <a:rPr lang="ru-RU" dirty="0"/>
              <a:t>, де прожив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безвиїзно</a:t>
            </a:r>
            <a:r>
              <a:rPr lang="ru-RU" dirty="0"/>
              <a:t> три роки. Попри брак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важку</a:t>
            </a:r>
            <a:r>
              <a:rPr lang="ru-RU" dirty="0"/>
              <a:t> для хворого Франка </a:t>
            </a:r>
            <a:r>
              <a:rPr lang="ru-RU" dirty="0" err="1"/>
              <a:t>фізичну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. </a:t>
            </a:r>
            <a:r>
              <a:rPr lang="ru-RU" dirty="0" err="1"/>
              <a:t>Готує</a:t>
            </a:r>
            <a:r>
              <a:rPr lang="ru-RU" dirty="0"/>
              <a:t> до </a:t>
            </a:r>
            <a:r>
              <a:rPr lang="ru-RU" dirty="0" err="1"/>
              <a:t>друку</a:t>
            </a:r>
            <a:r>
              <a:rPr lang="ru-RU" dirty="0"/>
              <a:t> переклад "Фауста", </a:t>
            </a:r>
            <a:r>
              <a:rPr lang="ru-RU" dirty="0" err="1"/>
              <a:t>закінчує</a:t>
            </a:r>
            <a:r>
              <a:rPr lang="ru-RU" dirty="0"/>
              <a:t> </a:t>
            </a:r>
            <a:r>
              <a:rPr lang="ru-RU" dirty="0" err="1"/>
              <a:t>повісті</a:t>
            </a:r>
            <a:r>
              <a:rPr lang="ru-RU" dirty="0"/>
              <a:t> "Борислав </a:t>
            </a:r>
            <a:r>
              <a:rPr lang="ru-RU" dirty="0" err="1"/>
              <a:t>сміється</a:t>
            </a:r>
            <a:r>
              <a:rPr lang="ru-RU" dirty="0"/>
              <a:t>" й "Захар Беркут".</a:t>
            </a:r>
          </a:p>
        </p:txBody>
      </p:sp>
    </p:spTree>
    <p:extLst>
      <p:ext uri="{BB962C8B-B14F-4D97-AF65-F5344CB8AC3E}">
        <p14:creationId xmlns:p14="http://schemas.microsoft.com/office/powerpoint/2010/main" val="19336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1085</Words>
  <Application>Microsoft Office PowerPoint</Application>
  <PresentationFormat>Экран (4:3)</PresentationFormat>
  <Paragraphs>55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Іван Франко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Франко</dc:title>
  <dc:creator>Владелец</dc:creator>
  <cp:lastModifiedBy>Владелец</cp:lastModifiedBy>
  <cp:revision>21</cp:revision>
  <dcterms:created xsi:type="dcterms:W3CDTF">2014-04-21T15:02:25Z</dcterms:created>
  <dcterms:modified xsi:type="dcterms:W3CDTF">2014-05-05T20:34:26Z</dcterms:modified>
</cp:coreProperties>
</file>