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0D5794C-BB00-475A-A9EE-0BE9A1E5E37D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8C9A910-2EA2-42A1-B063-0236F570F8C0}" type="slidenum">
              <a:rPr lang="uk-UA" smtClean="0"/>
              <a:t>‹#›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000" b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98124" y="1412776"/>
            <a:ext cx="9252520" cy="7068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  </a:t>
            </a:r>
            <a:r>
              <a:rPr lang="uk-UA" sz="36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Лівадійський парк</a:t>
            </a:r>
            <a:endParaRPr lang="uk-UA" sz="36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>
            <a:spLocks noGrp="1"/>
          </p:cNvSpPr>
          <p:nvPr>
            <p:ph type="subTitle" idx="1"/>
          </p:nvPr>
        </p:nvSpPr>
        <p:spPr>
          <a:xfrm>
            <a:off x="2518542" y="3356992"/>
            <a:ext cx="4106917" cy="1124679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10-А класу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Миколаївської гімназії №4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Окулічева Ольга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55" y="40466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Лівадійський парк займає площу в 40 га і налічує близько 400 різновидів дерев і чагарників. Парк відрізняється вдалим об'ємно-просторовим рішенням - тут чимало великих терас, просторих, з широким оглядом, оглядових майданчиків.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2"/>
            <a:ext cx="4224029" cy="317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16" y="2993014"/>
            <a:ext cx="4156064" cy="31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9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3326" y="980728"/>
            <a:ext cx="4901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парку послужив природний кримський гірський ліс. Мальовничо підібрані групи екзотичних рослин були вдало введені в природу Лівадії, облагородивши її: блакитні атлаські ялини, секвої, канарські ялини, пінії, магнолії, тиси.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332654"/>
            <a:ext cx="4042430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91018"/>
            <a:ext cx="4067175" cy="262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2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825" y="38609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Розбитий в характерному для кінця XVIII - початку XIX століття пейзажному стилі відомим садівником Делінгером в 30-40-ті роки XIX століття, парк неодноразово реконструювався. Він збагачувався новими видами екзотичних рослин, але не втратив первісного характеру свого ландшафтного планування.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 bwMode="auto">
          <a:xfrm>
            <a:off x="323528" y="2708920"/>
            <a:ext cx="3888432" cy="322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88432" cy="322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4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4704"/>
            <a:ext cx="49504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пейзажного парку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поворотом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стежки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галявина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густо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на море, гори.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стежок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парку,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чарами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6" y="620688"/>
            <a:ext cx="39335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50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 палацу парк розбитий в регулярному стилі. Доріжки оформлені підстриженими кущами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буксуса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лавра, туї. Своєрідність і особливу красу надають парку лавки і вази, мармурові столики і фонтани, підпірні стіни з кучерявими гліциніями і трояндами, альтанки.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8304"/>
            <a:ext cx="6667119" cy="3541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8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палацом - італійський фонтан. Гармонійне єднання палацової архітектури та скульптури малих форм дозволяє говорити про палац і парк як про єдиний архітектурно-художньому ансамбль - один з найдивовижніших і найяскравіших прикрас Південного берега Криму, гордості нашої вітчизняної архітектури.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4" y="3297183"/>
            <a:ext cx="4168532" cy="330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5900"/>
            <a:ext cx="4176464" cy="33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97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48003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Лівадійського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палацу можна зробити прогулянку по знаменитій Царській стежці, або, як її називали в недавньому минулому, Сонячної стежці. Від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Лівадійського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парку вона простяглася до санаторію "Ясна Поляна", що в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Гаспрі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67" y="561891"/>
            <a:ext cx="4058496" cy="56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2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9">
      <a:dk1>
        <a:srgbClr val="1B170F"/>
      </a:dk1>
      <a:lt1>
        <a:srgbClr val="E3DCC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302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Тема.  Лівадійський парк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 Лівадійський парк</dc:title>
  <dc:creator>Admin</dc:creator>
  <cp:lastModifiedBy>Admin</cp:lastModifiedBy>
  <cp:revision>5</cp:revision>
  <dcterms:created xsi:type="dcterms:W3CDTF">2014-03-13T15:20:29Z</dcterms:created>
  <dcterms:modified xsi:type="dcterms:W3CDTF">2014-03-13T16:04:41Z</dcterms:modified>
</cp:coreProperties>
</file>