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9" r:id="rId2"/>
    <p:sldId id="256" r:id="rId3"/>
    <p:sldId id="267" r:id="rId4"/>
    <p:sldId id="257" r:id="rId5"/>
    <p:sldId id="259" r:id="rId6"/>
    <p:sldId id="270" r:id="rId7"/>
    <p:sldId id="261" r:id="rId8"/>
    <p:sldId id="258" r:id="rId9"/>
    <p:sldId id="262" r:id="rId10"/>
    <p:sldId id="263" r:id="rId11"/>
    <p:sldId id="264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7.wmf"/><Relationship Id="rId4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21.wmf"/><Relationship Id="rId1" Type="http://schemas.openxmlformats.org/officeDocument/2006/relationships/image" Target="../media/image7.wmf"/><Relationship Id="rId4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8.wmf"/><Relationship Id="rId5" Type="http://schemas.openxmlformats.org/officeDocument/2006/relationships/image" Target="../media/image7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8.wmf"/><Relationship Id="rId7" Type="http://schemas.openxmlformats.org/officeDocument/2006/relationships/image" Target="../media/image31.wmf"/><Relationship Id="rId2" Type="http://schemas.openxmlformats.org/officeDocument/2006/relationships/image" Target="../media/image19.wmf"/><Relationship Id="rId1" Type="http://schemas.openxmlformats.org/officeDocument/2006/relationships/image" Target="../media/image27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3.wmf"/><Relationship Id="rId4" Type="http://schemas.openxmlformats.org/officeDocument/2006/relationships/image" Target="../media/image20.wmf"/><Relationship Id="rId9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19.wmf"/><Relationship Id="rId7" Type="http://schemas.openxmlformats.org/officeDocument/2006/relationships/image" Target="../media/image37.wmf"/><Relationship Id="rId2" Type="http://schemas.openxmlformats.org/officeDocument/2006/relationships/image" Target="../media/image18.wmf"/><Relationship Id="rId1" Type="http://schemas.openxmlformats.org/officeDocument/2006/relationships/image" Target="../media/image7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10" Type="http://schemas.openxmlformats.org/officeDocument/2006/relationships/image" Target="../media/image39.wmf"/><Relationship Id="rId4" Type="http://schemas.openxmlformats.org/officeDocument/2006/relationships/image" Target="../media/image34.wmf"/><Relationship Id="rId9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CBE81-0729-4E53-B2AC-A986A0B5B7C4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FA062-EB99-43C8-81F2-BA5431ECF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A062-EB99-43C8-81F2-BA5431ECF83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55780"/>
            <a:ext cx="51435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56180"/>
            <a:ext cx="51435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D6B3-8F68-4710-8D6D-D8D6D04FE473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C7F4-ABED-47AB-9F78-72488FE6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6590" y="381000"/>
            <a:ext cx="150876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85900" y="381000"/>
            <a:ext cx="5306144" cy="6096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D6B3-8F68-4710-8D6D-D8D6D04FE473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C7F4-ABED-47AB-9F78-72488FE6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D6B3-8F68-4710-8D6D-D8D6D04FE473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C7F4-ABED-47AB-9F78-72488FE6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65151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834640"/>
            <a:ext cx="65151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5900" y="1981200"/>
            <a:ext cx="3429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6350" y="1981200"/>
            <a:ext cx="3429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D6B3-8F68-4710-8D6D-D8D6D04FE473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C7F4-ABED-47AB-9F78-72488FE6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900" y="1679448"/>
            <a:ext cx="3429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85900" y="2509936"/>
            <a:ext cx="3429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6350" y="1679448"/>
            <a:ext cx="3429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6350" y="2509936"/>
            <a:ext cx="3429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D6B3-8F68-4710-8D6D-D8D6D04FE473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C7F4-ABED-47AB-9F78-72488FE6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D6B3-8F68-4710-8D6D-D8D6D04FE473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C7F4-ABED-47AB-9F78-72488FE6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D6B3-8F68-4710-8D6D-D8D6D04FE473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C7F4-ABED-47AB-9F78-72488FE6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565" y="408993"/>
            <a:ext cx="3600703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868" y="381000"/>
            <a:ext cx="4117133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9565" y="2237793"/>
            <a:ext cx="3600703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D6B3-8F68-4710-8D6D-D8D6D04FE473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C7F4-ABED-47AB-9F78-72488FE6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186" y="384048"/>
            <a:ext cx="360045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7187" y="2240280"/>
            <a:ext cx="3599355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7120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381000"/>
            <a:ext cx="702945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900" y="1987420"/>
            <a:ext cx="702945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23843" y="5691674"/>
            <a:ext cx="210548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18D4D6B3-8F68-4710-8D6D-D8D6D04FE473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723842" y="365125"/>
            <a:ext cx="210548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34991" y="6268940"/>
            <a:ext cx="541783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712C7F4-ABED-47AB-9F78-72488FE6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9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51.bin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Relationship Id="rId14" Type="http://schemas.openxmlformats.org/officeDocument/2006/relationships/oleObject" Target="../embeddings/oleObject5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6.bin"/><Relationship Id="rId12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4.bin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slide" Target="slide3.xml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5" Type="http://schemas.openxmlformats.org/officeDocument/2006/relationships/slide" Target="slide3.xml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55780"/>
            <a:ext cx="7704856" cy="3200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5400" dirty="0" smtClean="0">
                <a:solidFill>
                  <a:srgbClr val="7030A0"/>
                </a:solidFill>
              </a:rPr>
              <a:t/>
            </a:r>
            <a:br>
              <a:rPr lang="uk-UA" sz="5400" dirty="0" smtClean="0">
                <a:solidFill>
                  <a:srgbClr val="7030A0"/>
                </a:solidFill>
              </a:rPr>
            </a:br>
            <a:r>
              <a:rPr lang="uk-UA" sz="5400" dirty="0" smtClean="0">
                <a:solidFill>
                  <a:srgbClr val="7030A0"/>
                </a:solidFill>
              </a:rPr>
              <a:t/>
            </a:r>
            <a:br>
              <a:rPr lang="uk-UA" sz="5400" dirty="0" smtClean="0">
                <a:solidFill>
                  <a:srgbClr val="7030A0"/>
                </a:solidFill>
              </a:rPr>
            </a:br>
            <a:r>
              <a:rPr lang="uk-UA" sz="5400" dirty="0" smtClean="0">
                <a:solidFill>
                  <a:srgbClr val="7030A0"/>
                </a:solidFill>
              </a:rPr>
              <a:t>«Вектори на  площині»</a:t>
            </a:r>
            <a:br>
              <a:rPr lang="uk-UA" sz="5400" dirty="0" smtClean="0">
                <a:solidFill>
                  <a:srgbClr val="7030A0"/>
                </a:solidFill>
              </a:rPr>
            </a:br>
            <a:r>
              <a:rPr lang="uk-UA" sz="5400" dirty="0" smtClean="0">
                <a:solidFill>
                  <a:srgbClr val="7030A0"/>
                </a:solidFill>
              </a:rPr>
              <a:t/>
            </a:r>
            <a:br>
              <a:rPr lang="uk-UA" sz="5400" dirty="0" smtClean="0">
                <a:solidFill>
                  <a:srgbClr val="7030A0"/>
                </a:solidFill>
              </a:rPr>
            </a:br>
            <a:endParaRPr lang="uk-UA" sz="54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933056"/>
            <a:ext cx="5143500" cy="1097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Виконали:</a:t>
            </a:r>
            <a:r>
              <a:rPr lang="uk-UA" dirty="0" err="1" smtClean="0"/>
              <a:t>Андрієць</a:t>
            </a:r>
            <a:r>
              <a:rPr lang="uk-UA" dirty="0" smtClean="0"/>
              <a:t> Євген та </a:t>
            </a:r>
            <a:r>
              <a:rPr lang="uk-UA" dirty="0" smtClean="0"/>
              <a:t>Ш</a:t>
            </a:r>
            <a:r>
              <a:rPr lang="uk-UA" dirty="0" smtClean="0"/>
              <a:t>евченко Дарина</a:t>
            </a:r>
            <a:endParaRPr lang="uk-UA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476672"/>
            <a:ext cx="4958308" cy="7676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Колінеарні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вектори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506394" y="4371374"/>
            <a:ext cx="1928826" cy="501654"/>
            <a:chOff x="5286380" y="1500174"/>
            <a:chExt cx="1928826" cy="501654"/>
          </a:xfrm>
        </p:grpSpPr>
        <p:cxnSp>
          <p:nvCxnSpPr>
            <p:cNvPr id="4" name="Прямая со стрелкой 3"/>
            <p:cNvCxnSpPr/>
            <p:nvPr/>
          </p:nvCxnSpPr>
          <p:spPr>
            <a:xfrm>
              <a:off x="5286380" y="2000240"/>
              <a:ext cx="1928826" cy="1588"/>
            </a:xfrm>
            <a:prstGeom prst="straightConnector1">
              <a:avLst/>
            </a:prstGeom>
            <a:ln w="76200"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6000760" y="1500174"/>
            <a:ext cx="357191" cy="500066"/>
          </p:xfrm>
          <a:graphic>
            <a:graphicData uri="http://schemas.openxmlformats.org/presentationml/2006/ole">
              <p:oleObj spid="_x0000_s8194" name="Формула" r:id="rId4" imgW="126720" imgH="177480" progId="Equation.3">
                <p:embed/>
              </p:oleObj>
            </a:graphicData>
          </a:graphic>
        </p:graphicFrame>
      </p:grpSp>
      <p:grpSp>
        <p:nvGrpSpPr>
          <p:cNvPr id="25" name="Группа 24"/>
          <p:cNvGrpSpPr/>
          <p:nvPr/>
        </p:nvGrpSpPr>
        <p:grpSpPr>
          <a:xfrm>
            <a:off x="5292080" y="5157192"/>
            <a:ext cx="1928826" cy="699613"/>
            <a:chOff x="5072066" y="2285992"/>
            <a:chExt cx="1928826" cy="699613"/>
          </a:xfrm>
        </p:grpSpPr>
        <p:cxnSp>
          <p:nvCxnSpPr>
            <p:cNvPr id="5" name="Прямая со стрелкой 4"/>
            <p:cNvCxnSpPr/>
            <p:nvPr/>
          </p:nvCxnSpPr>
          <p:spPr>
            <a:xfrm rot="10800000">
              <a:off x="5072066" y="2357430"/>
              <a:ext cx="1928826" cy="1588"/>
            </a:xfrm>
            <a:prstGeom prst="straightConnector1">
              <a:avLst/>
            </a:prstGeom>
            <a:ln w="76200">
              <a:headEnd type="oval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6000760" y="2285992"/>
            <a:ext cx="357190" cy="699613"/>
          </p:xfrm>
          <a:graphic>
            <a:graphicData uri="http://schemas.openxmlformats.org/presentationml/2006/ole">
              <p:oleObj spid="_x0000_s8195" name="Формула" r:id="rId5" imgW="139680" imgH="215640" progId="Equation.3">
                <p:embed/>
              </p:oleObj>
            </a:graphicData>
          </a:graphic>
        </p:graphicFrame>
      </p:grp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7033765" y="1340275"/>
          <a:ext cx="1593418" cy="731144"/>
        </p:xfrm>
        <a:graphic>
          <a:graphicData uri="http://schemas.openxmlformats.org/presentationml/2006/ole">
            <p:oleObj spid="_x0000_s8196" name="Формула" r:id="rId6" imgW="469800" imgH="215640" progId="Equation.3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419914" y="1556299"/>
          <a:ext cx="1278310" cy="586557"/>
        </p:xfrm>
        <a:graphic>
          <a:graphicData uri="http://schemas.openxmlformats.org/presentationml/2006/ole">
            <p:oleObj spid="_x0000_s8197" name="Формула" r:id="rId7" imgW="469800" imgH="215640" progId="Equation.3">
              <p:embed/>
            </p:oleObj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3288396" y="1480871"/>
          <a:ext cx="361950" cy="671513"/>
        </p:xfrm>
        <a:graphic>
          <a:graphicData uri="http://schemas.openxmlformats.org/presentationml/2006/ole">
            <p:oleObj spid="_x0000_s8199" name="Формула" r:id="rId8" imgW="88560" imgH="164880" progId="Equation.3">
              <p:embed/>
            </p:oleObj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757286" y="2628293"/>
          <a:ext cx="726103" cy="419447"/>
        </p:xfrm>
        <a:graphic>
          <a:graphicData uri="http://schemas.openxmlformats.org/presentationml/2006/ole">
            <p:oleObj spid="_x0000_s8200" name="Формула" r:id="rId9" imgW="241200" imgH="139680" progId="Equation.3">
              <p:embed/>
            </p:oleObj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981422" y="2246725"/>
          <a:ext cx="3835849" cy="856575"/>
        </p:xfrm>
        <a:graphic>
          <a:graphicData uri="http://schemas.openxmlformats.org/presentationml/2006/ole">
            <p:oleObj spid="_x0000_s8201" name="Формула" r:id="rId10" imgW="1079280" imgH="241200" progId="Equation.3">
              <p:embed/>
            </p:oleObj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1362990" y="5300068"/>
            <a:ext cx="1928826" cy="699613"/>
            <a:chOff x="1142976" y="2428868"/>
            <a:chExt cx="1928826" cy="699613"/>
          </a:xfrm>
        </p:grpSpPr>
        <p:cxnSp>
          <p:nvCxnSpPr>
            <p:cNvPr id="17" name="Прямая со стрелкой 16"/>
            <p:cNvCxnSpPr/>
            <p:nvPr/>
          </p:nvCxnSpPr>
          <p:spPr>
            <a:xfrm>
              <a:off x="1142976" y="2428868"/>
              <a:ext cx="1928826" cy="1588"/>
            </a:xfrm>
            <a:prstGeom prst="straightConnector1">
              <a:avLst/>
            </a:prstGeom>
            <a:ln w="76200">
              <a:headEnd type="oval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aphicFrame>
          <p:nvGraphicFramePr>
            <p:cNvPr id="20" name="Object 4"/>
            <p:cNvGraphicFramePr>
              <a:graphicFrameLocks noChangeAspect="1"/>
            </p:cNvGraphicFramePr>
            <p:nvPr/>
          </p:nvGraphicFramePr>
          <p:xfrm>
            <a:off x="1857356" y="2428868"/>
            <a:ext cx="357190" cy="699613"/>
          </p:xfrm>
          <a:graphic>
            <a:graphicData uri="http://schemas.openxmlformats.org/presentationml/2006/ole">
              <p:oleObj spid="_x0000_s8203" name="Формула" r:id="rId11" imgW="139680" imgH="215640" progId="Equation.3">
                <p:embed/>
              </p:oleObj>
            </a:graphicData>
          </a:graphic>
        </p:graphicFrame>
      </p:grpSp>
      <p:grpSp>
        <p:nvGrpSpPr>
          <p:cNvPr id="22" name="Группа 21"/>
          <p:cNvGrpSpPr/>
          <p:nvPr/>
        </p:nvGrpSpPr>
        <p:grpSpPr>
          <a:xfrm>
            <a:off x="1362990" y="4442812"/>
            <a:ext cx="1928826" cy="501654"/>
            <a:chOff x="1142976" y="1571612"/>
            <a:chExt cx="1928826" cy="501654"/>
          </a:xfrm>
        </p:grpSpPr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1928794" y="1571612"/>
            <a:ext cx="357191" cy="500066"/>
          </p:xfrm>
          <a:graphic>
            <a:graphicData uri="http://schemas.openxmlformats.org/presentationml/2006/ole">
              <p:oleObj spid="_x0000_s8202" name="Формула" r:id="rId12" imgW="126720" imgH="177480" progId="Equation.3">
                <p:embed/>
              </p:oleObj>
            </a:graphicData>
          </a:graphic>
        </p:graphicFrame>
        <p:cxnSp>
          <p:nvCxnSpPr>
            <p:cNvPr id="21" name="Прямая со стрелкой 20"/>
            <p:cNvCxnSpPr/>
            <p:nvPr/>
          </p:nvCxnSpPr>
          <p:spPr>
            <a:xfrm>
              <a:off x="1142976" y="2071678"/>
              <a:ext cx="1928826" cy="1588"/>
            </a:xfrm>
            <a:prstGeom prst="straightConnector1">
              <a:avLst/>
            </a:prstGeom>
            <a:ln w="76200">
              <a:headEnd type="oval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325238" y="1393309"/>
            <a:ext cx="2963145" cy="1109909"/>
            <a:chOff x="251520" y="3770066"/>
            <a:chExt cx="2963145" cy="1109909"/>
          </a:xfrm>
        </p:grpSpPr>
        <p:graphicFrame>
          <p:nvGraphicFramePr>
            <p:cNvPr id="8198" name="Object 6"/>
            <p:cNvGraphicFramePr>
              <a:graphicFrameLocks noChangeAspect="1"/>
            </p:cNvGraphicFramePr>
            <p:nvPr/>
          </p:nvGraphicFramePr>
          <p:xfrm>
            <a:off x="251520" y="4102890"/>
            <a:ext cx="1140718" cy="464352"/>
          </p:xfrm>
          <a:graphic>
            <a:graphicData uri="http://schemas.openxmlformats.org/presentationml/2006/ole">
              <p:oleObj spid="_x0000_s8198" name="Формула" r:id="rId13" imgW="342720" imgH="139680" progId="Equation.3">
                <p:embed/>
              </p:oleObj>
            </a:graphicData>
          </a:graphic>
        </p:graphicFrame>
        <p:graphicFrame>
          <p:nvGraphicFramePr>
            <p:cNvPr id="8204" name="Object 12"/>
            <p:cNvGraphicFramePr>
              <a:graphicFrameLocks noChangeAspect="1"/>
            </p:cNvGraphicFramePr>
            <p:nvPr/>
          </p:nvGraphicFramePr>
          <p:xfrm>
            <a:off x="1547664" y="3770066"/>
            <a:ext cx="1667001" cy="1109909"/>
          </p:xfrm>
          <a:graphic>
            <a:graphicData uri="http://schemas.openxmlformats.org/presentationml/2006/ole">
              <p:oleObj spid="_x0000_s8204" name="Формула" r:id="rId14" imgW="457200" imgH="304560" progId="Equation.3">
                <p:embed/>
              </p:oleObj>
            </a:graphicData>
          </a:graphic>
        </p:graphicFrame>
      </p:grp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834922" y="1484291"/>
          <a:ext cx="920144" cy="585546"/>
        </p:xfrm>
        <a:graphic>
          <a:graphicData uri="http://schemas.openxmlformats.org/presentationml/2006/ole">
            <p:oleObj spid="_x0000_s8205" name="Формула" r:id="rId15" imgW="279360" imgH="177480" progId="Equation.3">
              <p:embed/>
            </p:oleObj>
          </a:graphicData>
        </a:graphic>
      </p:graphicFrame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6643702" y="6286496"/>
            <a:ext cx="642942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929554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 конец 28">
            <a:hlinkClick r:id="" action="ppaction://hlinkshowjump?jump=lastslide" highlightClick="1"/>
          </p:cNvPr>
          <p:cNvSpPr/>
          <p:nvPr/>
        </p:nvSpPr>
        <p:spPr>
          <a:xfrm>
            <a:off x="8572496" y="6286520"/>
            <a:ext cx="571504" cy="5714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16" action="ppaction://hlinksldjump" highlightClick="1"/>
          </p:cNvPr>
          <p:cNvSpPr/>
          <p:nvPr/>
        </p:nvSpPr>
        <p:spPr>
          <a:xfrm>
            <a:off x="7286612" y="6286496"/>
            <a:ext cx="642910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5900" y="620688"/>
            <a:ext cx="6902524" cy="1055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Розкладання вектора за </a:t>
            </a:r>
            <a:r>
              <a:rPr lang="ru-RU" sz="3200" b="1" dirty="0" err="1" smtClean="0">
                <a:solidFill>
                  <a:schemeClr val="accent6"/>
                </a:solidFill>
              </a:rPr>
              <a:t>двома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err="1" smtClean="0">
                <a:solidFill>
                  <a:schemeClr val="accent6"/>
                </a:solidFill>
              </a:rPr>
              <a:t>неколіанерними</a:t>
            </a:r>
            <a:r>
              <a:rPr lang="ru-RU" sz="3200" b="1" dirty="0" smtClean="0">
                <a:solidFill>
                  <a:schemeClr val="accent6"/>
                </a:solidFill>
              </a:rPr>
              <a:t> векторами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750067" y="3178967"/>
            <a:ext cx="1000132" cy="357190"/>
          </a:xfrm>
          <a:prstGeom prst="line">
            <a:avLst/>
          </a:prstGeom>
          <a:ln w="2540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2607455" y="3178967"/>
            <a:ext cx="1000132" cy="357190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428728" y="2857496"/>
            <a:ext cx="1857388" cy="1588"/>
          </a:xfrm>
          <a:prstGeom prst="line">
            <a:avLst/>
          </a:prstGeom>
          <a:ln w="2540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071538" y="3857628"/>
            <a:ext cx="1857388" cy="1588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>
            <a:off x="6572264" y="2500306"/>
            <a:ext cx="928694" cy="1588"/>
          </a:xfrm>
          <a:prstGeom prst="straightConnector1">
            <a:avLst/>
          </a:prstGeom>
          <a:ln w="76200">
            <a:solidFill>
              <a:srgbClr val="FF0000"/>
            </a:solidFill>
            <a:headEnd type="oval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5508104" y="3140968"/>
            <a:ext cx="515938" cy="936627"/>
            <a:chOff x="5429256" y="3071810"/>
            <a:chExt cx="515938" cy="936627"/>
          </a:xfrm>
        </p:grpSpPr>
        <p:cxnSp>
          <p:nvCxnSpPr>
            <p:cNvPr id="54" name="Прямая со стрелкой 53"/>
            <p:cNvCxnSpPr/>
            <p:nvPr/>
          </p:nvCxnSpPr>
          <p:spPr>
            <a:xfrm rot="5400000" flipH="1" flipV="1">
              <a:off x="5250661" y="3250405"/>
              <a:ext cx="571504" cy="214314"/>
            </a:xfrm>
            <a:prstGeom prst="straightConnector1">
              <a:avLst/>
            </a:prstGeom>
            <a:ln w="76200">
              <a:solidFill>
                <a:schemeClr val="accent6"/>
              </a:solidFill>
              <a:headEnd type="oval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9218" name="Object 2"/>
            <p:cNvGraphicFramePr>
              <a:graphicFrameLocks noChangeAspect="1"/>
            </p:cNvGraphicFramePr>
            <p:nvPr/>
          </p:nvGraphicFramePr>
          <p:xfrm>
            <a:off x="5429256" y="3286124"/>
            <a:ext cx="515938" cy="722313"/>
          </p:xfrm>
          <a:graphic>
            <a:graphicData uri="http://schemas.openxmlformats.org/presentationml/2006/ole">
              <p:oleObj spid="_x0000_s9218" name="Формула" r:id="rId3" imgW="126720" imgH="177480" progId="Equation.3">
                <p:embed/>
              </p:oleObj>
            </a:graphicData>
          </a:graphic>
        </p:graphicFrame>
      </p:grp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6715140" y="1500174"/>
          <a:ext cx="568325" cy="876300"/>
        </p:xfrm>
        <a:graphic>
          <a:graphicData uri="http://schemas.openxmlformats.org/presentationml/2006/ole">
            <p:oleObj spid="_x0000_s9219" name="Формула" r:id="rId4" imgW="139680" imgH="215640" progId="Equation.3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292080" y="5229200"/>
          <a:ext cx="775881" cy="693020"/>
        </p:xfrm>
        <a:graphic>
          <a:graphicData uri="http://schemas.openxmlformats.org/presentationml/2006/ole">
            <p:oleObj spid="_x0000_s9220" name="Формула" r:id="rId5" imgW="241200" imgH="215640" progId="Equation.3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2195736" y="5229200"/>
          <a:ext cx="1298773" cy="649386"/>
        </p:xfrm>
        <a:graphic>
          <a:graphicData uri="http://schemas.openxmlformats.org/presentationml/2006/ole">
            <p:oleObj spid="_x0000_s9221" name="Формула" r:id="rId6" imgW="355320" imgH="177480" progId="Equation.3">
              <p:embed/>
            </p:oleObj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3923928" y="5157192"/>
          <a:ext cx="1160220" cy="678434"/>
        </p:xfrm>
        <a:graphic>
          <a:graphicData uri="http://schemas.openxmlformats.org/presentationml/2006/ole">
            <p:oleObj spid="_x0000_s9222" name="Формула" r:id="rId7" imgW="368280" imgH="215640" progId="Equation.3">
              <p:embed/>
            </p:oleObj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7000892" y="3286124"/>
            <a:ext cx="1500198" cy="1304928"/>
            <a:chOff x="6858016" y="3286124"/>
            <a:chExt cx="1500198" cy="1304928"/>
          </a:xfrm>
        </p:grpSpPr>
        <p:cxnSp>
          <p:nvCxnSpPr>
            <p:cNvPr id="55" name="Прямая со стрелкой 54"/>
            <p:cNvCxnSpPr/>
            <p:nvPr/>
          </p:nvCxnSpPr>
          <p:spPr>
            <a:xfrm rot="10800000">
              <a:off x="6858016" y="3286124"/>
              <a:ext cx="1500198" cy="1000132"/>
            </a:xfrm>
            <a:prstGeom prst="straightConnector1">
              <a:avLst/>
            </a:prstGeom>
            <a:ln w="76200">
              <a:headEnd type="oval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aphicFrame>
          <p:nvGraphicFramePr>
            <p:cNvPr id="9223" name="Object 7"/>
            <p:cNvGraphicFramePr>
              <a:graphicFrameLocks noChangeAspect="1"/>
            </p:cNvGraphicFramePr>
            <p:nvPr/>
          </p:nvGraphicFramePr>
          <p:xfrm>
            <a:off x="7000892" y="3714752"/>
            <a:ext cx="568325" cy="876300"/>
          </p:xfrm>
          <a:graphic>
            <a:graphicData uri="http://schemas.openxmlformats.org/presentationml/2006/ole">
              <p:oleObj spid="_x0000_s9223" name="Формула" r:id="rId8" imgW="139680" imgH="215640" progId="Equation.3">
                <p:embed/>
              </p:oleObj>
            </a:graphicData>
          </a:graphic>
        </p:graphicFrame>
      </p:grpSp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6372200" y="5264243"/>
          <a:ext cx="2575123" cy="800428"/>
        </p:xfrm>
        <a:graphic>
          <a:graphicData uri="http://schemas.openxmlformats.org/presentationml/2006/ole">
            <p:oleObj spid="_x0000_s9224" name="Формула" r:id="rId9" imgW="774360" imgH="241200" progId="Equation.3">
              <p:embed/>
            </p:oleObj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6715140" y="1500174"/>
          <a:ext cx="568325" cy="876300"/>
        </p:xfrm>
        <a:graphic>
          <a:graphicData uri="http://schemas.openxmlformats.org/presentationml/2006/ole">
            <p:oleObj spid="_x0000_s9225" name="Формула" r:id="rId10" imgW="139680" imgH="215640" progId="Equation.3">
              <p:embed/>
            </p:oleObj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 rot="10800000">
            <a:off x="5580112" y="2492896"/>
            <a:ext cx="1928826" cy="11112"/>
          </a:xfrm>
          <a:prstGeom prst="straightConnector1">
            <a:avLst/>
          </a:prstGeom>
          <a:ln w="76200">
            <a:solidFill>
              <a:srgbClr val="FF0000"/>
            </a:solidFill>
            <a:headEnd type="oval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7000892" y="3286124"/>
            <a:ext cx="1500198" cy="1000132"/>
          </a:xfrm>
          <a:prstGeom prst="straightConnector1">
            <a:avLst/>
          </a:prstGeom>
          <a:ln w="76200">
            <a:solidFill>
              <a:srgbClr val="00B050"/>
            </a:solidFill>
            <a:headEnd type="oval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31" name="Object 7"/>
          <p:cNvGraphicFramePr>
            <a:graphicFrameLocks noChangeAspect="1"/>
          </p:cNvGraphicFramePr>
          <p:nvPr/>
        </p:nvGraphicFramePr>
        <p:xfrm>
          <a:off x="7143768" y="3714752"/>
          <a:ext cx="568325" cy="876300"/>
        </p:xfrm>
        <a:graphic>
          <a:graphicData uri="http://schemas.openxmlformats.org/presentationml/2006/ole">
            <p:oleObj spid="_x0000_s9227" name="Формула" r:id="rId11" imgW="139680" imgH="215640" progId="Equation.3">
              <p:embed/>
            </p:oleObj>
          </a:graphicData>
        </a:graphic>
      </p:graphicFrame>
      <p:cxnSp>
        <p:nvCxnSpPr>
          <p:cNvPr id="34" name="Прямая со стрелкой 33"/>
          <p:cNvCxnSpPr/>
          <p:nvPr/>
        </p:nvCxnSpPr>
        <p:spPr>
          <a:xfrm rot="5400000" flipH="1" flipV="1">
            <a:off x="5150914" y="2850086"/>
            <a:ext cx="1214446" cy="500066"/>
          </a:xfrm>
          <a:prstGeom prst="straightConnector1">
            <a:avLst/>
          </a:prstGeom>
          <a:ln w="76200">
            <a:solidFill>
              <a:schemeClr val="accent6"/>
            </a:solidFill>
            <a:headEnd type="oval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Управляющая кнопка: назад 36">
            <a:hlinkClick r:id="" action="ppaction://hlinkshowjump?jump=previousslide" highlightClick="1"/>
          </p:cNvPr>
          <p:cNvSpPr/>
          <p:nvPr/>
        </p:nvSpPr>
        <p:spPr>
          <a:xfrm>
            <a:off x="6643702" y="6286496"/>
            <a:ext cx="642942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7929554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в конец 38">
            <a:hlinkClick r:id="" action="ppaction://hlinkshowjump?jump=lastslide" highlightClick="1"/>
          </p:cNvPr>
          <p:cNvSpPr/>
          <p:nvPr/>
        </p:nvSpPr>
        <p:spPr>
          <a:xfrm>
            <a:off x="8572496" y="6286520"/>
            <a:ext cx="571504" cy="5714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омой 39">
            <a:hlinkClick r:id="rId12" action="ppaction://hlinksldjump" highlightClick="1"/>
          </p:cNvPr>
          <p:cNvSpPr/>
          <p:nvPr/>
        </p:nvSpPr>
        <p:spPr>
          <a:xfrm>
            <a:off x="7286612" y="6286496"/>
            <a:ext cx="642910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06 0.0081 L -0.51459 0.1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0.06296 L -0.28663 0.0210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05 -0.05185 L -0.62326 -0.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800158" cy="9520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Віднімання </a:t>
            </a:r>
            <a:r>
              <a:rPr lang="ru-RU" b="1" dirty="0" err="1" smtClean="0">
                <a:solidFill>
                  <a:srgbClr val="0070C0"/>
                </a:solidFill>
              </a:rPr>
              <a:t>векторів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714348" y="3357562"/>
          <a:ext cx="515938" cy="722312"/>
        </p:xfrm>
        <a:graphic>
          <a:graphicData uri="http://schemas.openxmlformats.org/presentationml/2006/ole">
            <p:oleObj spid="_x0000_s33796" name="Формула" r:id="rId3" imgW="126720" imgH="177480" progId="Equation.3">
              <p:embed/>
            </p:oleObj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2643174" y="2000240"/>
          <a:ext cx="568325" cy="876300"/>
        </p:xfrm>
        <a:graphic>
          <a:graphicData uri="http://schemas.openxmlformats.org/presentationml/2006/ole">
            <p:oleObj spid="_x0000_s33797" name="Формула" r:id="rId4" imgW="139680" imgH="215640" progId="Equation.3">
              <p:embed/>
            </p:oleObj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285852" y="5286388"/>
          <a:ext cx="517525" cy="722313"/>
        </p:xfrm>
        <a:graphic>
          <a:graphicData uri="http://schemas.openxmlformats.org/presentationml/2006/ole">
            <p:oleObj spid="_x0000_s33798" name="Формула" r:id="rId5" imgW="126720" imgH="177480" progId="Equation.3">
              <p:embed/>
            </p:oleObj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6084168" y="1916832"/>
          <a:ext cx="2000264" cy="877887"/>
        </p:xfrm>
        <a:graphic>
          <a:graphicData uri="http://schemas.openxmlformats.org/presentationml/2006/ole">
            <p:oleObj spid="_x0000_s33800" name="Формула" r:id="rId6" imgW="583920" imgH="215640" progId="Equation.3">
              <p:embed/>
            </p:oleObj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rot="5400000" flipH="1" flipV="1">
            <a:off x="178563" y="3679033"/>
            <a:ext cx="2143140" cy="500066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8596" y="5929330"/>
            <a:ext cx="2500330" cy="142876"/>
          </a:xfrm>
          <a:prstGeom prst="straightConnector1">
            <a:avLst/>
          </a:prstGeom>
          <a:ln w="76200">
            <a:headEnd type="oval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178563" y="3679033"/>
            <a:ext cx="2143140" cy="500066"/>
          </a:xfrm>
          <a:prstGeom prst="straightConnector1">
            <a:avLst/>
          </a:prstGeom>
          <a:ln w="76200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28596" y="5929330"/>
            <a:ext cx="2500330" cy="142876"/>
          </a:xfrm>
          <a:prstGeom prst="straightConnector1">
            <a:avLst/>
          </a:prstGeom>
          <a:ln w="762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785918" y="1714488"/>
            <a:ext cx="3000396" cy="2000264"/>
          </a:xfrm>
          <a:prstGeom prst="straightConnector1">
            <a:avLst/>
          </a:prstGeom>
          <a:ln w="76200">
            <a:solidFill>
              <a:srgbClr val="00B050"/>
            </a:solidFill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785918" y="1714488"/>
            <a:ext cx="3000396" cy="2000264"/>
          </a:xfrm>
          <a:prstGeom prst="straightConnector1">
            <a:avLst/>
          </a:prstGeom>
          <a:ln w="76200">
            <a:solidFill>
              <a:srgbClr val="FF0000"/>
            </a:solidFill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Управляющая кнопка: назад 20">
            <a:hlinkClick r:id="" action="ppaction://hlinkshowjump?jump=previousslide" highlightClick="1"/>
          </p:cNvPr>
          <p:cNvSpPr/>
          <p:nvPr/>
        </p:nvSpPr>
        <p:spPr>
          <a:xfrm>
            <a:off x="6643702" y="6286496"/>
            <a:ext cx="642942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7929554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в конец 22">
            <a:hlinkClick r:id="" action="ppaction://hlinkshowjump?jump=lastslide" highlightClick="1"/>
          </p:cNvPr>
          <p:cNvSpPr/>
          <p:nvPr/>
        </p:nvSpPr>
        <p:spPr>
          <a:xfrm>
            <a:off x="8572496" y="6286520"/>
            <a:ext cx="571504" cy="5714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7" action="ppaction://hlinksldjump" highlightClick="1"/>
          </p:cNvPr>
          <p:cNvSpPr/>
          <p:nvPr/>
        </p:nvSpPr>
        <p:spPr>
          <a:xfrm>
            <a:off x="7286612" y="6286496"/>
            <a:ext cx="642910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0.14768 L 0.34757 0.01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62 0.00301 L 0.46614 -0.427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-0.11643 L 0.25869 0.219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303644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Додавання </a:t>
            </a:r>
            <a:r>
              <a:rPr lang="ru-RU" b="1" dirty="0" err="1" smtClean="0">
                <a:solidFill>
                  <a:schemeClr val="accent5"/>
                </a:solidFill>
              </a:rPr>
              <a:t>векторів</a:t>
            </a:r>
            <a:r>
              <a:rPr lang="ru-RU" b="1" dirty="0" smtClean="0">
                <a:solidFill>
                  <a:schemeClr val="accent5"/>
                </a:solidFill>
              </a:rPr>
              <a:t> за </a:t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правилом </a:t>
            </a:r>
            <a:r>
              <a:rPr lang="ru-RU" b="1" dirty="0" err="1" smtClean="0">
                <a:solidFill>
                  <a:schemeClr val="accent5"/>
                </a:solidFill>
              </a:rPr>
              <a:t>трикутника</a:t>
            </a:r>
            <a:endParaRPr lang="ru-RU" b="1" dirty="0">
              <a:solidFill>
                <a:schemeClr val="accent5"/>
              </a:solidFill>
            </a:endParaRP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683568" y="5517232"/>
          <a:ext cx="2428875" cy="876300"/>
        </p:xfrm>
        <a:graphic>
          <a:graphicData uri="http://schemas.openxmlformats.org/presentationml/2006/ole">
            <p:oleObj spid="_x0000_s10245" name="Формула" r:id="rId3" imgW="596880" imgH="215640" progId="Equation.3">
              <p:embed/>
            </p:oleObj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5357818" y="4429132"/>
            <a:ext cx="3214710" cy="1785950"/>
          </a:xfrm>
          <a:prstGeom prst="straightConnector1">
            <a:avLst/>
          </a:prstGeom>
          <a:ln w="76200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3643306" y="4214818"/>
            <a:ext cx="857256" cy="1785950"/>
            <a:chOff x="3643306" y="4214818"/>
            <a:chExt cx="857256" cy="1785950"/>
          </a:xfrm>
        </p:grpSpPr>
        <p:graphicFrame>
          <p:nvGraphicFramePr>
            <p:cNvPr id="10242" name="Object 2"/>
            <p:cNvGraphicFramePr>
              <a:graphicFrameLocks noChangeAspect="1"/>
            </p:cNvGraphicFramePr>
            <p:nvPr/>
          </p:nvGraphicFramePr>
          <p:xfrm>
            <a:off x="3643306" y="4786322"/>
            <a:ext cx="515937" cy="722312"/>
          </p:xfrm>
          <a:graphic>
            <a:graphicData uri="http://schemas.openxmlformats.org/presentationml/2006/ole">
              <p:oleObj spid="_x0000_s10242" name="Формула" r:id="rId4" imgW="126720" imgH="177480" progId="Equation.3">
                <p:embed/>
              </p:oleObj>
            </a:graphicData>
          </a:graphic>
        </p:graphicFrame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3393273" y="4893479"/>
              <a:ext cx="1785950" cy="428628"/>
            </a:xfrm>
            <a:prstGeom prst="straightConnector1">
              <a:avLst/>
            </a:prstGeom>
            <a:ln w="76200">
              <a:headEnd type="oval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5214942" y="3571876"/>
            <a:ext cx="2786082" cy="876300"/>
            <a:chOff x="5214942" y="3571876"/>
            <a:chExt cx="2786082" cy="876300"/>
          </a:xfrm>
        </p:grpSpPr>
        <p:graphicFrame>
          <p:nvGraphicFramePr>
            <p:cNvPr id="10243" name="Object 3"/>
            <p:cNvGraphicFramePr>
              <a:graphicFrameLocks noChangeAspect="1"/>
            </p:cNvGraphicFramePr>
            <p:nvPr/>
          </p:nvGraphicFramePr>
          <p:xfrm>
            <a:off x="6143636" y="3571876"/>
            <a:ext cx="568325" cy="876300"/>
          </p:xfrm>
          <a:graphic>
            <a:graphicData uri="http://schemas.openxmlformats.org/presentationml/2006/ole">
              <p:oleObj spid="_x0000_s10243" name="Формула" r:id="rId5" imgW="139680" imgH="215640" progId="Equation.3">
                <p:embed/>
              </p:oleObj>
            </a:graphicData>
          </a:graphic>
        </p:graphicFrame>
        <p:cxnSp>
          <p:nvCxnSpPr>
            <p:cNvPr id="12" name="Прямая со стрелкой 11"/>
            <p:cNvCxnSpPr/>
            <p:nvPr/>
          </p:nvCxnSpPr>
          <p:spPr>
            <a:xfrm>
              <a:off x="5214942" y="3857628"/>
              <a:ext cx="2786082" cy="1588"/>
            </a:xfrm>
            <a:prstGeom prst="straightConnector1">
              <a:avLst/>
            </a:prstGeom>
            <a:ln w="76200">
              <a:headEnd type="oval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5400000" flipH="1" flipV="1">
            <a:off x="3393273" y="4893479"/>
            <a:ext cx="1785950" cy="428628"/>
          </a:xfrm>
          <a:prstGeom prst="straightConnector1">
            <a:avLst/>
          </a:prstGeom>
          <a:ln w="76200">
            <a:headEnd type="oval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14942" y="3857628"/>
            <a:ext cx="2786082" cy="1588"/>
          </a:xfrm>
          <a:prstGeom prst="straightConnector1">
            <a:avLst/>
          </a:prstGeom>
          <a:ln w="76200">
            <a:headEnd type="oval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5357818" y="4429132"/>
            <a:ext cx="3214710" cy="1785950"/>
            <a:chOff x="5357818" y="4429132"/>
            <a:chExt cx="3214710" cy="1785950"/>
          </a:xfrm>
        </p:grpSpPr>
        <p:graphicFrame>
          <p:nvGraphicFramePr>
            <p:cNvPr id="10244" name="Object 4"/>
            <p:cNvGraphicFramePr>
              <a:graphicFrameLocks noChangeAspect="1"/>
            </p:cNvGraphicFramePr>
            <p:nvPr/>
          </p:nvGraphicFramePr>
          <p:xfrm>
            <a:off x="6929454" y="5072074"/>
            <a:ext cx="568325" cy="876300"/>
          </p:xfrm>
          <a:graphic>
            <a:graphicData uri="http://schemas.openxmlformats.org/presentationml/2006/ole">
              <p:oleObj spid="_x0000_s10244" name="Формула" r:id="rId6" imgW="139680" imgH="215640" progId="Equation.3">
                <p:embed/>
              </p:oleObj>
            </a:graphicData>
          </a:graphic>
        </p:graphicFrame>
        <p:cxnSp>
          <p:nvCxnSpPr>
            <p:cNvPr id="15" name="Прямая со стрелкой 14"/>
            <p:cNvCxnSpPr/>
            <p:nvPr/>
          </p:nvCxnSpPr>
          <p:spPr>
            <a:xfrm flipV="1">
              <a:off x="5357818" y="4429132"/>
              <a:ext cx="3214710" cy="1785950"/>
            </a:xfrm>
            <a:prstGeom prst="straightConnector1">
              <a:avLst/>
            </a:prstGeom>
            <a:ln w="76200"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7215174" y="6286520"/>
            <a:ext cx="642942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501058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омой 24">
            <a:hlinkClick r:id="rId7" action="ppaction://hlinksldjump" highlightClick="1"/>
          </p:cNvPr>
          <p:cNvSpPr/>
          <p:nvPr/>
        </p:nvSpPr>
        <p:spPr>
          <a:xfrm>
            <a:off x="7858116" y="6286496"/>
            <a:ext cx="642910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начало 25">
            <a:hlinkClick r:id="" action="ppaction://hlinkshowjump?jump=firstslide" highlightClick="1"/>
          </p:cNvPr>
          <p:cNvSpPr/>
          <p:nvPr/>
        </p:nvSpPr>
        <p:spPr>
          <a:xfrm>
            <a:off x="6572264" y="6286520"/>
            <a:ext cx="642910" cy="5714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-0.00347 L -0.33108 -0.29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 -0.03079 L -0.41163 -0.219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56 -0.06574 L -0.47413 -0.3178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029450" cy="839688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Вектори</a:t>
            </a:r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площині</a:t>
            </a:r>
            <a:endParaRPr lang="ru-RU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827584" y="1772816"/>
            <a:ext cx="1928826" cy="1571636"/>
            <a:chOff x="285720" y="1500174"/>
            <a:chExt cx="1928826" cy="1571636"/>
          </a:xfrm>
        </p:grpSpPr>
        <p:cxnSp>
          <p:nvCxnSpPr>
            <p:cNvPr id="5" name="Прямая со стрелкой 4"/>
            <p:cNvCxnSpPr/>
            <p:nvPr/>
          </p:nvCxnSpPr>
          <p:spPr>
            <a:xfrm flipV="1">
              <a:off x="285720" y="1500174"/>
              <a:ext cx="1928826" cy="1571636"/>
            </a:xfrm>
            <a:prstGeom prst="straightConnector1">
              <a:avLst/>
            </a:prstGeom>
            <a:ln w="76200" cap="rnd">
              <a:solidFill>
                <a:srgbClr val="FF0000"/>
              </a:solidFill>
              <a:headEnd type="oval" w="lg" len="lg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aphicFrame>
          <p:nvGraphicFramePr>
            <p:cNvPr id="18433" name="Object 1"/>
            <p:cNvGraphicFramePr>
              <a:graphicFrameLocks noChangeAspect="1"/>
            </p:cNvGraphicFramePr>
            <p:nvPr/>
          </p:nvGraphicFramePr>
          <p:xfrm>
            <a:off x="714348" y="1785926"/>
            <a:ext cx="465088" cy="719129"/>
          </p:xfrm>
          <a:graphic>
            <a:graphicData uri="http://schemas.openxmlformats.org/presentationml/2006/ole">
              <p:oleObj spid="_x0000_s18433" name="Формула" r:id="rId3" imgW="139680" imgH="215640" progId="Equation.3">
                <p:embed/>
              </p:oleObj>
            </a:graphicData>
          </a:graphic>
        </p:graphicFrame>
      </p:grpSp>
      <p:grpSp>
        <p:nvGrpSpPr>
          <p:cNvPr id="19" name="Группа 18"/>
          <p:cNvGrpSpPr/>
          <p:nvPr/>
        </p:nvGrpSpPr>
        <p:grpSpPr>
          <a:xfrm>
            <a:off x="3779912" y="2852936"/>
            <a:ext cx="3643338" cy="1786520"/>
            <a:chOff x="3779912" y="2852936"/>
            <a:chExt cx="3643338" cy="1786520"/>
          </a:xfrm>
        </p:grpSpPr>
        <p:cxnSp>
          <p:nvCxnSpPr>
            <p:cNvPr id="7" name="Прямая со стрелкой 6"/>
            <p:cNvCxnSpPr/>
            <p:nvPr/>
          </p:nvCxnSpPr>
          <p:spPr>
            <a:xfrm>
              <a:off x="3779912" y="2924944"/>
              <a:ext cx="3643338" cy="1714512"/>
            </a:xfrm>
            <a:prstGeom prst="straightConnector1">
              <a:avLst/>
            </a:prstGeom>
            <a:ln w="76200">
              <a:solidFill>
                <a:schemeClr val="accent5"/>
              </a:solidFill>
              <a:headEnd type="oval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5292080" y="2852936"/>
            <a:ext cx="515938" cy="722312"/>
          </p:xfrm>
          <a:graphic>
            <a:graphicData uri="http://schemas.openxmlformats.org/presentationml/2006/ole">
              <p:oleObj spid="_x0000_s18434" name="Формула" r:id="rId4" imgW="126720" imgH="177480" progId="Equation.3">
                <p:embed/>
              </p:oleObj>
            </a:graphicData>
          </a:graphic>
        </p:graphicFrame>
      </p:grpSp>
      <p:grpSp>
        <p:nvGrpSpPr>
          <p:cNvPr id="18" name="Группа 17"/>
          <p:cNvGrpSpPr/>
          <p:nvPr/>
        </p:nvGrpSpPr>
        <p:grpSpPr>
          <a:xfrm>
            <a:off x="4572000" y="1428736"/>
            <a:ext cx="2571768" cy="1500198"/>
            <a:chOff x="4572000" y="1428736"/>
            <a:chExt cx="2571768" cy="1500198"/>
          </a:xfrm>
        </p:grpSpPr>
        <p:cxnSp>
          <p:nvCxnSpPr>
            <p:cNvPr id="9" name="Прямая со стрелкой 8"/>
            <p:cNvCxnSpPr/>
            <p:nvPr/>
          </p:nvCxnSpPr>
          <p:spPr>
            <a:xfrm rot="10800000">
              <a:off x="4572000" y="1428736"/>
              <a:ext cx="2571768" cy="1500198"/>
            </a:xfrm>
            <a:prstGeom prst="straightConnector1">
              <a:avLst/>
            </a:prstGeom>
            <a:ln w="76200" cap="rnd">
              <a:headEnd type="oval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8435" name="Object 3"/>
            <p:cNvGraphicFramePr>
              <a:graphicFrameLocks noChangeAspect="1"/>
            </p:cNvGraphicFramePr>
            <p:nvPr/>
          </p:nvGraphicFramePr>
          <p:xfrm>
            <a:off x="6072198" y="1571612"/>
            <a:ext cx="515938" cy="722312"/>
          </p:xfrm>
          <a:graphic>
            <a:graphicData uri="http://schemas.openxmlformats.org/presentationml/2006/ole">
              <p:oleObj spid="_x0000_s18435" name="Формула" r:id="rId5" imgW="126720" imgH="177480" progId="Equation.3">
                <p:embed/>
              </p:oleObj>
            </a:graphicData>
          </a:graphic>
        </p:graphicFrame>
      </p:grp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308304" y="6286496"/>
            <a:ext cx="642942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956376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конец 14">
            <a:hlinkClick r:id="" action="ppaction://hlinkshowjump?jump=lastslide" highlightClick="1"/>
          </p:cNvPr>
          <p:cNvSpPr/>
          <p:nvPr/>
        </p:nvSpPr>
        <p:spPr>
          <a:xfrm>
            <a:off x="8572496" y="6286520"/>
            <a:ext cx="571504" cy="5714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6" action="ppaction://hlinksldjump" highlightClick="1"/>
          </p:cNvPr>
          <p:cNvSpPr/>
          <p:nvPr/>
        </p:nvSpPr>
        <p:spPr>
          <a:xfrm>
            <a:off x="6660232" y="6286496"/>
            <a:ext cx="642910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92696"/>
            <a:ext cx="4886300" cy="7676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Вектори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556792"/>
            <a:ext cx="7029450" cy="518457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Вектор— величина, яка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характеризується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числовим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значенням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напрямком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. 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50000"/>
                  </a:schemeClr>
                </a:solidFill>
              </a:rPr>
              <a:t>Координати вектора. Абсолютна величина вектора</a:t>
            </a:r>
            <a:r>
              <a:rPr lang="uk-UA" sz="1600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uk-UA" sz="1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Одиничний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 вектор.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Нульовий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вектор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Співнапрямлені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 та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протилежнонапрямлені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1600" b="1" dirty="0" smtClean="0">
                <a:solidFill>
                  <a:schemeClr val="tx1">
                    <a:lumMod val="50000"/>
                  </a:schemeClr>
                </a:solidFill>
              </a:rPr>
              <a:t>Координати вектора. Абсолютна </a:t>
            </a:r>
            <a:r>
              <a:rPr lang="uk-UA" sz="1600" b="1" dirty="0" smtClean="0">
                <a:solidFill>
                  <a:schemeClr val="tx1">
                    <a:lumMod val="50000"/>
                  </a:schemeClr>
                </a:solidFill>
              </a:rPr>
              <a:t>величина</a:t>
            </a:r>
            <a:endParaRPr lang="uk-UA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Колінеарні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вектори</a:t>
            </a:r>
            <a:endParaRPr lang="ru-RU" sz="1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Рівні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вектори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Протилежні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вектори</a:t>
            </a:r>
            <a:endParaRPr lang="uk-UA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Розкладання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 вектора за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двома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b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неколіанерними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векторами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Віднімання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векторів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Додавання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векторів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 за </a:t>
            </a:r>
            <a:b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правилом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</a:rPr>
              <a:t>трикутника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643702" y="6286496"/>
            <a:ext cx="642942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29554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8572496" y="6286520"/>
            <a:ext cx="571504" cy="5714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286612" y="6286496"/>
            <a:ext cx="642910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034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Вектор— величина, яка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характеризується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числовим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значенням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напрямком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. </a:t>
            </a:r>
            <a:endParaRPr lang="ru-RU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0034" y="3357562"/>
            <a:ext cx="3571900" cy="1714512"/>
            <a:chOff x="285720" y="2714620"/>
            <a:chExt cx="3571900" cy="1714512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285720" y="2786058"/>
              <a:ext cx="3571900" cy="1643074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Объект 9"/>
            <p:cNvGraphicFramePr>
              <a:graphicFrameLocks noChangeAspect="1"/>
            </p:cNvGraphicFramePr>
            <p:nvPr/>
          </p:nvGraphicFramePr>
          <p:xfrm>
            <a:off x="1643042" y="2714620"/>
            <a:ext cx="515938" cy="722312"/>
          </p:xfrm>
          <a:graphic>
            <a:graphicData uri="http://schemas.openxmlformats.org/presentationml/2006/ole">
              <p:oleObj spid="_x0000_s1026" name="Формула" r:id="rId3" imgW="126720" imgH="177480" progId="Equation.3">
                <p:embed/>
              </p:oleObj>
            </a:graphicData>
          </a:graphic>
        </p:graphicFrame>
      </p:grpSp>
      <p:grpSp>
        <p:nvGrpSpPr>
          <p:cNvPr id="8" name="Группа 7"/>
          <p:cNvGrpSpPr/>
          <p:nvPr/>
        </p:nvGrpSpPr>
        <p:grpSpPr>
          <a:xfrm>
            <a:off x="5286380" y="2000240"/>
            <a:ext cx="3286148" cy="3929090"/>
            <a:chOff x="5357818" y="785794"/>
            <a:chExt cx="3286148" cy="3929090"/>
          </a:xfrm>
        </p:grpSpPr>
        <p:cxnSp>
          <p:nvCxnSpPr>
            <p:cNvPr id="7" name="Прямая со стрелкой 6"/>
            <p:cNvCxnSpPr/>
            <p:nvPr/>
          </p:nvCxnSpPr>
          <p:spPr>
            <a:xfrm rot="5400000">
              <a:off x="5036347" y="1107265"/>
              <a:ext cx="3929090" cy="3286148"/>
            </a:xfrm>
            <a:prstGeom prst="straightConnector1">
              <a:avLst/>
            </a:prstGeom>
            <a:ln w="76200"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6643702" y="1643050"/>
            <a:ext cx="568325" cy="876300"/>
          </p:xfrm>
          <a:graphic>
            <a:graphicData uri="http://schemas.openxmlformats.org/presentationml/2006/ole">
              <p:oleObj spid="_x0000_s1027" name="Формула" r:id="rId4" imgW="139680" imgH="215640" progId="Equation.3">
                <p:embed/>
              </p:oleObj>
            </a:graphicData>
          </a:graphic>
        </p:graphicFrame>
      </p:grp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6643702" y="6286496"/>
            <a:ext cx="642942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929554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 конец 12">
            <a:hlinkClick r:id="" action="ppaction://hlinkshowjump?jump=lastslide" highlightClick="1"/>
          </p:cNvPr>
          <p:cNvSpPr/>
          <p:nvPr/>
        </p:nvSpPr>
        <p:spPr>
          <a:xfrm>
            <a:off x="8572496" y="6286520"/>
            <a:ext cx="571504" cy="5714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7286612" y="6286496"/>
            <a:ext cx="642910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9269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Координати вектора. Абсолютна величина вектора.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131840" y="4725144"/>
          <a:ext cx="5294313" cy="893763"/>
        </p:xfrm>
        <a:graphic>
          <a:graphicData uri="http://schemas.openxmlformats.org/presentationml/2006/ole">
            <p:oleObj spid="_x0000_s3075" name="Формула" r:id="rId3" imgW="1726920" imgH="291960" progId="Equation.3">
              <p:embed/>
            </p:oleObj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2267744" y="1700808"/>
            <a:ext cx="3114521" cy="2491762"/>
            <a:chOff x="5025131" y="1500174"/>
            <a:chExt cx="4378674" cy="3735388"/>
          </a:xfrm>
        </p:grpSpPr>
        <p:cxnSp>
          <p:nvCxnSpPr>
            <p:cNvPr id="8" name="Прямая со стрелкой 7"/>
            <p:cNvCxnSpPr/>
            <p:nvPr/>
          </p:nvCxnSpPr>
          <p:spPr>
            <a:xfrm rot="5400000" flipH="1" flipV="1">
              <a:off x="5464975" y="1893083"/>
              <a:ext cx="2928958" cy="214314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oval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5929322" y="2714620"/>
            <a:ext cx="515938" cy="722312"/>
          </p:xfrm>
          <a:graphic>
            <a:graphicData uri="http://schemas.openxmlformats.org/presentationml/2006/ole">
              <p:oleObj spid="_x0000_s3078" name="Формула" r:id="rId4" imgW="126720" imgH="177480" progId="Equation.3">
                <p:embed/>
              </p:oleObj>
            </a:graphicData>
          </a:graphic>
        </p:graphicFrame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5025131" y="4357332"/>
            <a:ext cx="1855281" cy="878230"/>
          </p:xfrm>
          <a:graphic>
            <a:graphicData uri="http://schemas.openxmlformats.org/presentationml/2006/ole">
              <p:oleObj spid="_x0000_s3079" name="Формула" r:id="rId5" imgW="457200" imgH="215640" progId="Equation.3">
                <p:embed/>
              </p:oleObj>
            </a:graphicData>
          </a:graphic>
        </p:graphicFrame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7394719" y="1948423"/>
            <a:ext cx="2009086" cy="876569"/>
          </p:xfrm>
          <a:graphic>
            <a:graphicData uri="http://schemas.openxmlformats.org/presentationml/2006/ole">
              <p:oleObj spid="_x0000_s3080" name="Формула" r:id="rId6" imgW="495000" imgH="215640" progId="Equation.3">
                <p:embed/>
              </p:oleObj>
            </a:graphicData>
          </a:graphic>
        </p:graphicFrame>
      </p:grp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6643702" y="6286496"/>
            <a:ext cx="642942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929554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8572496" y="6286520"/>
            <a:ext cx="571504" cy="5714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7" action="ppaction://hlinksldjump" highlightClick="1"/>
          </p:cNvPr>
          <p:cNvSpPr/>
          <p:nvPr/>
        </p:nvSpPr>
        <p:spPr>
          <a:xfrm>
            <a:off x="7286612" y="6286496"/>
            <a:ext cx="642910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Одиничний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вектор.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Нульовий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вектор</a:t>
            </a:r>
            <a:endParaRPr lang="uk-UA" sz="2800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ph idx="1"/>
          </p:nvPr>
        </p:nvGraphicFramePr>
        <p:xfrm>
          <a:off x="1115616" y="1844824"/>
          <a:ext cx="914003" cy="609335"/>
        </p:xfrm>
        <a:graphic>
          <a:graphicData uri="http://schemas.openxmlformats.org/presentationml/2006/ole">
            <p:oleObj spid="_x0000_s35842" name="Формула" r:id="rId3" imgW="380880" imgH="253800" progId="Equation.3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611560" y="3501008"/>
          <a:ext cx="2921000" cy="544512"/>
        </p:xfrm>
        <a:graphic>
          <a:graphicData uri="http://schemas.openxmlformats.org/presentationml/2006/ole">
            <p:oleObj spid="_x0000_s35843" name="Формула" r:id="rId4" imgW="952200" imgH="177480" progId="Equation.3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971600" y="2492896"/>
          <a:ext cx="1246188" cy="785813"/>
        </p:xfrm>
        <a:graphic>
          <a:graphicData uri="http://schemas.openxmlformats.org/presentationml/2006/ole">
            <p:oleObj spid="_x0000_s35844" name="Формула" r:id="rId5" imgW="406080" imgH="304560" progId="Equation.3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611560" y="4293096"/>
          <a:ext cx="2608263" cy="738187"/>
        </p:xfrm>
        <a:graphic>
          <a:graphicData uri="http://schemas.openxmlformats.org/presentationml/2006/ole">
            <p:oleObj spid="_x0000_s35845" name="Формула" r:id="rId6" imgW="850680" imgH="241200" progId="Equation.3">
              <p:embed/>
            </p:oleObj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6444208" y="1916832"/>
            <a:ext cx="786958" cy="716660"/>
            <a:chOff x="6444208" y="1916832"/>
            <a:chExt cx="786958" cy="716660"/>
          </a:xfrm>
        </p:grpSpPr>
        <p:graphicFrame>
          <p:nvGraphicFramePr>
            <p:cNvPr id="35846" name="Object 6"/>
            <p:cNvGraphicFramePr>
              <a:graphicFrameLocks noChangeAspect="1"/>
            </p:cNvGraphicFramePr>
            <p:nvPr/>
          </p:nvGraphicFramePr>
          <p:xfrm>
            <a:off x="6444208" y="1916832"/>
            <a:ext cx="357187" cy="500063"/>
          </p:xfrm>
          <a:graphic>
            <a:graphicData uri="http://schemas.openxmlformats.org/presentationml/2006/ole">
              <p:oleObj spid="_x0000_s35846" name="Формула" r:id="rId7" imgW="126720" imgH="177480" progId="Equation.3">
                <p:embed/>
              </p:oleObj>
            </a:graphicData>
          </a:graphic>
        </p:graphicFrame>
        <p:cxnSp>
          <p:nvCxnSpPr>
            <p:cNvPr id="9" name="Прямая со стрелкой 8"/>
            <p:cNvCxnSpPr/>
            <p:nvPr/>
          </p:nvCxnSpPr>
          <p:spPr>
            <a:xfrm flipV="1">
              <a:off x="6588224" y="2204864"/>
              <a:ext cx="642942" cy="428628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6228184" y="3284984"/>
            <a:ext cx="1157828" cy="987075"/>
            <a:chOff x="7358082" y="3071810"/>
            <a:chExt cx="1157828" cy="987075"/>
          </a:xfrm>
        </p:grpSpPr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8015844" y="3287834"/>
            <a:ext cx="500066" cy="771051"/>
          </p:xfrm>
          <a:graphic>
            <a:graphicData uri="http://schemas.openxmlformats.org/presentationml/2006/ole">
              <p:oleObj spid="_x0000_s35847" name="Формула" r:id="rId8" imgW="139680" imgH="215640" progId="Equation.3">
                <p:embed/>
              </p:oleObj>
            </a:graphicData>
          </a:graphic>
        </p:graphicFrame>
        <p:cxnSp>
          <p:nvCxnSpPr>
            <p:cNvPr id="12" name="Прямая со стрелкой 11"/>
            <p:cNvCxnSpPr/>
            <p:nvPr/>
          </p:nvCxnSpPr>
          <p:spPr>
            <a:xfrm rot="16200000" flipH="1">
              <a:off x="7323157" y="3106735"/>
              <a:ext cx="71438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6643702" y="6286496"/>
            <a:ext cx="642942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929554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 конец 15">
            <a:hlinkClick r:id="" action="ppaction://hlinkshowjump?jump=lastslide" highlightClick="1"/>
          </p:cNvPr>
          <p:cNvSpPr/>
          <p:nvPr/>
        </p:nvSpPr>
        <p:spPr>
          <a:xfrm>
            <a:off x="8572496" y="6286520"/>
            <a:ext cx="571504" cy="5714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9" action="ppaction://hlinksldjump" highlightClick="1"/>
          </p:cNvPr>
          <p:cNvSpPr/>
          <p:nvPr/>
        </p:nvSpPr>
        <p:spPr>
          <a:xfrm>
            <a:off x="7286612" y="6286496"/>
            <a:ext cx="642910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029450" cy="8396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Співнапрямлені та </a:t>
            </a:r>
            <a:r>
              <a:rPr lang="ru-RU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протилежнонапрямлені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071802" y="2000240"/>
            <a:ext cx="1428760" cy="71438"/>
          </a:xfrm>
          <a:prstGeom prst="straightConnector1">
            <a:avLst/>
          </a:prstGeom>
          <a:ln w="76200">
            <a:solidFill>
              <a:srgbClr val="00B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143240" y="5286388"/>
            <a:ext cx="1338274" cy="1123960"/>
          </a:xfrm>
          <a:prstGeom prst="straightConnector1">
            <a:avLst/>
          </a:prstGeom>
          <a:ln w="76200">
            <a:solidFill>
              <a:srgbClr val="00B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643174" y="2571744"/>
            <a:ext cx="3143272" cy="142876"/>
          </a:xfrm>
          <a:prstGeom prst="straightConnector1">
            <a:avLst/>
          </a:prstGeom>
          <a:ln w="76200">
            <a:solidFill>
              <a:srgbClr val="00B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3357554" y="5000636"/>
            <a:ext cx="1285884" cy="1071570"/>
          </a:xfrm>
          <a:prstGeom prst="straightConnector1">
            <a:avLst/>
          </a:prstGeom>
          <a:ln w="76200">
            <a:solidFill>
              <a:srgbClr val="00B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372200" y="1700808"/>
          <a:ext cx="1909762" cy="876300"/>
        </p:xfrm>
        <a:graphic>
          <a:graphicData uri="http://schemas.openxmlformats.org/presentationml/2006/ole">
            <p:oleObj spid="_x0000_s6146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652120" y="5229200"/>
          <a:ext cx="1909762" cy="876300"/>
        </p:xfrm>
        <a:graphic>
          <a:graphicData uri="http://schemas.openxmlformats.org/presentationml/2006/ole">
            <p:oleObj spid="_x0000_s6147" name="Формула" r:id="rId4" imgW="469800" imgH="215640" progId="Equation.3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214678" y="5643578"/>
          <a:ext cx="515938" cy="722312"/>
        </p:xfrm>
        <a:graphic>
          <a:graphicData uri="http://schemas.openxmlformats.org/presentationml/2006/ole">
            <p:oleObj spid="_x0000_s6148" name="Формула" r:id="rId5" imgW="126720" imgH="177480" progId="Equation.3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428992" y="1428736"/>
          <a:ext cx="515938" cy="722312"/>
        </p:xfrm>
        <a:graphic>
          <a:graphicData uri="http://schemas.openxmlformats.org/presentationml/2006/ole">
            <p:oleObj spid="_x0000_s6149" name="Формула" r:id="rId6" imgW="126720" imgH="177480" progId="Equation.3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4500562" y="2500306"/>
          <a:ext cx="568325" cy="876300"/>
        </p:xfrm>
        <a:graphic>
          <a:graphicData uri="http://schemas.openxmlformats.org/presentationml/2006/ole">
            <p:oleObj spid="_x0000_s6150" name="Формула" r:id="rId7" imgW="139680" imgH="215640" progId="Equation.3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3923928" y="4725144"/>
          <a:ext cx="568325" cy="876300"/>
        </p:xfrm>
        <a:graphic>
          <a:graphicData uri="http://schemas.openxmlformats.org/presentationml/2006/ole">
            <p:oleObj spid="_x0000_s6151" name="Формула" r:id="rId8" imgW="139680" imgH="215640" progId="Equation.3">
              <p:embed/>
            </p:oleObj>
          </a:graphicData>
        </a:graphic>
      </p:graphicFrame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6643702" y="6286496"/>
            <a:ext cx="642942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929554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конец 14">
            <a:hlinkClick r:id="" action="ppaction://hlinkshowjump?jump=lastslide" highlightClick="1"/>
          </p:cNvPr>
          <p:cNvSpPr/>
          <p:nvPr/>
        </p:nvSpPr>
        <p:spPr>
          <a:xfrm>
            <a:off x="8572496" y="6286520"/>
            <a:ext cx="571504" cy="5714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9" action="ppaction://hlinksldjump" highlightClick="1"/>
          </p:cNvPr>
          <p:cNvSpPr/>
          <p:nvPr/>
        </p:nvSpPr>
        <p:spPr>
          <a:xfrm>
            <a:off x="7286612" y="6286496"/>
            <a:ext cx="642910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8091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Координати вектора. Абсолютна величина вектора.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67744" y="2276872"/>
            <a:ext cx="5051430" cy="3660796"/>
            <a:chOff x="4286248" y="785794"/>
            <a:chExt cx="5051430" cy="3660796"/>
          </a:xfrm>
        </p:grpSpPr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4357686" y="3786190"/>
            <a:ext cx="1712912" cy="660400"/>
          </p:xfrm>
          <a:graphic>
            <a:graphicData uri="http://schemas.openxmlformats.org/presentationml/2006/ole">
              <p:oleObj spid="_x0000_s2051" name="Формула" r:id="rId3" imgW="558720" imgH="215640" progId="Equation.3">
                <p:embed/>
              </p:oleObj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7500958" y="1714488"/>
            <a:ext cx="1836720" cy="774612"/>
          </p:xfrm>
          <a:graphic>
            <a:graphicData uri="http://schemas.openxmlformats.org/presentationml/2006/ole">
              <p:oleObj spid="_x0000_s2052" name="Формула" r:id="rId4" imgW="571320" imgH="241200" progId="Equation.3">
                <p:embed/>
              </p:oleObj>
            </a:graphicData>
          </a:graphic>
        </p:graphicFrame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3821901" y="2393149"/>
              <a:ext cx="2143140" cy="500066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5143504" y="1571612"/>
              <a:ext cx="2500330" cy="14287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4286248" y="2143116"/>
            <a:ext cx="515938" cy="722312"/>
          </p:xfrm>
          <a:graphic>
            <a:graphicData uri="http://schemas.openxmlformats.org/presentationml/2006/ole">
              <p:oleObj spid="_x0000_s2053" name="Формула" r:id="rId5" imgW="126720" imgH="177480" progId="Equation.3">
                <p:embed/>
              </p:oleObj>
            </a:graphicData>
          </a:graphic>
        </p:graphicFrame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6286512" y="785794"/>
            <a:ext cx="568325" cy="876300"/>
          </p:xfrm>
          <a:graphic>
            <a:graphicData uri="http://schemas.openxmlformats.org/presentationml/2006/ole">
              <p:oleObj spid="_x0000_s2054" name="Формула" r:id="rId6" imgW="139680" imgH="215640" progId="Equation.3">
                <p:embed/>
              </p:oleObj>
            </a:graphicData>
          </a:graphic>
        </p:graphicFrame>
        <p:cxnSp>
          <p:nvCxnSpPr>
            <p:cNvPr id="17" name="Прямая со стрелкой 16"/>
            <p:cNvCxnSpPr/>
            <p:nvPr/>
          </p:nvCxnSpPr>
          <p:spPr>
            <a:xfrm flipV="1">
              <a:off x="4643438" y="1714488"/>
              <a:ext cx="3000396" cy="2000264"/>
            </a:xfrm>
            <a:prstGeom prst="straightConnector1">
              <a:avLst/>
            </a:prstGeom>
            <a:ln w="76200">
              <a:solidFill>
                <a:srgbClr val="00B050"/>
              </a:solidFill>
              <a:headEnd type="oval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55" name="Object 7"/>
            <p:cNvGraphicFramePr>
              <a:graphicFrameLocks noChangeAspect="1"/>
            </p:cNvGraphicFramePr>
            <p:nvPr/>
          </p:nvGraphicFramePr>
          <p:xfrm>
            <a:off x="6240463" y="2505075"/>
            <a:ext cx="517525" cy="722313"/>
          </p:xfrm>
          <a:graphic>
            <a:graphicData uri="http://schemas.openxmlformats.org/presentationml/2006/ole">
              <p:oleObj spid="_x0000_s2055" name="Формула" r:id="rId7" imgW="126720" imgH="177480" progId="Equation.3">
                <p:embed/>
              </p:oleObj>
            </a:graphicData>
          </a:graphic>
        </p:graphicFrame>
      </p:grp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355976" y="1412776"/>
          <a:ext cx="2376487" cy="876300"/>
        </p:xfrm>
        <a:graphic>
          <a:graphicData uri="http://schemas.openxmlformats.org/presentationml/2006/ole">
            <p:oleObj spid="_x0000_s2056" name="Формула" r:id="rId8" imgW="583920" imgH="215640" progId="Equation.3">
              <p:embed/>
            </p:oleObj>
          </a:graphicData>
        </a:graphic>
      </p:graphicFrame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6643702" y="6286496"/>
            <a:ext cx="642942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929554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 конец 15">
            <a:hlinkClick r:id="" action="ppaction://hlinkshowjump?jump=lastslide" highlightClick="1"/>
          </p:cNvPr>
          <p:cNvSpPr/>
          <p:nvPr/>
        </p:nvSpPr>
        <p:spPr>
          <a:xfrm>
            <a:off x="8572496" y="6286520"/>
            <a:ext cx="571504" cy="5714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rId9" action="ppaction://hlinksldjump" highlightClick="1"/>
          </p:cNvPr>
          <p:cNvSpPr/>
          <p:nvPr/>
        </p:nvSpPr>
        <p:spPr>
          <a:xfrm>
            <a:off x="7286612" y="6286496"/>
            <a:ext cx="642910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Рівні </a:t>
            </a:r>
            <a:r>
              <a:rPr lang="ru-RU" b="1" dirty="0" err="1" smtClean="0">
                <a:solidFill>
                  <a:schemeClr val="accent6"/>
                </a:solidFill>
              </a:rPr>
              <a:t>вектори</a:t>
            </a:r>
            <a:r>
              <a:rPr lang="ru-RU" b="1" dirty="0" smtClean="0">
                <a:solidFill>
                  <a:schemeClr val="accent6"/>
                </a:solidFill>
              </a:rPr>
              <a:t>. </a:t>
            </a:r>
            <a:r>
              <a:rPr lang="ru-RU" b="1" dirty="0" err="1" smtClean="0">
                <a:solidFill>
                  <a:schemeClr val="accent6"/>
                </a:solidFill>
              </a:rPr>
              <a:t>Протилежні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</a:rPr>
              <a:t>вектори</a:t>
            </a:r>
            <a:endParaRPr lang="ru-RU" b="1" dirty="0">
              <a:solidFill>
                <a:schemeClr val="accent6"/>
              </a:solidFill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27584" y="1859180"/>
          <a:ext cx="883710" cy="517294"/>
        </p:xfrm>
        <a:graphic>
          <a:graphicData uri="http://schemas.openxmlformats.org/presentationml/2006/ole">
            <p:oleObj spid="_x0000_s7170" name="Формула" r:id="rId3" imgW="368280" imgH="215640" progId="Equation.3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724128" y="1628800"/>
          <a:ext cx="1909762" cy="876300"/>
        </p:xfrm>
        <a:graphic>
          <a:graphicData uri="http://schemas.openxmlformats.org/presentationml/2006/ole">
            <p:oleObj spid="_x0000_s7171" name="Формула" r:id="rId4" imgW="469800" imgH="215640" progId="Equation.3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67544" y="4581128"/>
          <a:ext cx="1243750" cy="728049"/>
        </p:xfrm>
        <a:graphic>
          <a:graphicData uri="http://schemas.openxmlformats.org/presentationml/2006/ole">
            <p:oleObj spid="_x0000_s7172" name="Формула" r:id="rId5" imgW="368280" imgH="215640" progId="Equation.3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5929322" y="4286256"/>
          <a:ext cx="1909762" cy="876300"/>
        </p:xfrm>
        <a:graphic>
          <a:graphicData uri="http://schemas.openxmlformats.org/presentationml/2006/ole">
            <p:oleObj spid="_x0000_s7173" name="Формула" r:id="rId6" imgW="469800" imgH="215640" progId="Equation.3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331640" y="2708920"/>
          <a:ext cx="1769889" cy="579014"/>
        </p:xfrm>
        <a:graphic>
          <a:graphicData uri="http://schemas.openxmlformats.org/presentationml/2006/ole">
            <p:oleObj spid="_x0000_s7175" name="Формула" r:id="rId7" imgW="736560" imgH="241200" progId="Equation.3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3995936" y="5301208"/>
          <a:ext cx="4198857" cy="829819"/>
        </p:xfrm>
        <a:graphic>
          <a:graphicData uri="http://schemas.openxmlformats.org/presentationml/2006/ole">
            <p:oleObj spid="_x0000_s7176" name="Формула" r:id="rId8" imgW="1218960" imgH="241200" progId="Equation.3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1907704" y="1700808"/>
          <a:ext cx="1296145" cy="862989"/>
        </p:xfrm>
        <a:graphic>
          <a:graphicData uri="http://schemas.openxmlformats.org/presentationml/2006/ole">
            <p:oleObj spid="_x0000_s7177" name="Формула" r:id="rId9" imgW="457200" imgH="304560" progId="Equation.3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1905473" y="4437112"/>
          <a:ext cx="1523506" cy="1014368"/>
        </p:xfrm>
        <a:graphic>
          <a:graphicData uri="http://schemas.openxmlformats.org/presentationml/2006/ole">
            <p:oleObj spid="_x0000_s7178" name="Формула" r:id="rId10" imgW="457200" imgH="304560" progId="Equation.3">
              <p:embed/>
            </p:oleObj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3643306" y="1357298"/>
            <a:ext cx="1928826" cy="720725"/>
            <a:chOff x="3643306" y="1357298"/>
            <a:chExt cx="1928826" cy="720725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3643306" y="2071678"/>
              <a:ext cx="1928826" cy="1588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6"/>
            <p:cNvGraphicFramePr>
              <a:graphicFrameLocks noChangeAspect="1"/>
            </p:cNvGraphicFramePr>
            <p:nvPr/>
          </p:nvGraphicFramePr>
          <p:xfrm>
            <a:off x="4286248" y="1357298"/>
            <a:ext cx="515937" cy="720725"/>
          </p:xfrm>
          <a:graphic>
            <a:graphicData uri="http://schemas.openxmlformats.org/presentationml/2006/ole">
              <p:oleObj spid="_x0000_s7179" name="Формула" r:id="rId11" imgW="126720" imgH="177480" progId="Equation.3">
                <p:embed/>
              </p:oleObj>
            </a:graphicData>
          </a:graphic>
        </p:graphicFrame>
      </p:grpSp>
      <p:grpSp>
        <p:nvGrpSpPr>
          <p:cNvPr id="27" name="Группа 26"/>
          <p:cNvGrpSpPr/>
          <p:nvPr/>
        </p:nvGrpSpPr>
        <p:grpSpPr>
          <a:xfrm>
            <a:off x="3643306" y="2143116"/>
            <a:ext cx="1928826" cy="876300"/>
            <a:chOff x="3643306" y="2143116"/>
            <a:chExt cx="1928826" cy="876300"/>
          </a:xfrm>
        </p:grpSpPr>
        <p:cxnSp>
          <p:nvCxnSpPr>
            <p:cNvPr id="7" name="Прямая со стрелкой 6"/>
            <p:cNvCxnSpPr/>
            <p:nvPr/>
          </p:nvCxnSpPr>
          <p:spPr>
            <a:xfrm>
              <a:off x="3643306" y="3000372"/>
              <a:ext cx="1928826" cy="1588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6"/>
            <p:cNvGraphicFramePr>
              <a:graphicFrameLocks noChangeAspect="1"/>
            </p:cNvGraphicFramePr>
            <p:nvPr/>
          </p:nvGraphicFramePr>
          <p:xfrm>
            <a:off x="4286248" y="2143116"/>
            <a:ext cx="568325" cy="876300"/>
          </p:xfrm>
          <a:graphic>
            <a:graphicData uri="http://schemas.openxmlformats.org/presentationml/2006/ole">
              <p:oleObj spid="_x0000_s7180" name="Формула" r:id="rId12" imgW="139680" imgH="215640" progId="Equation.3">
                <p:embed/>
              </p:oleObj>
            </a:graphicData>
          </a:graphic>
        </p:graphicFrame>
      </p:grpSp>
      <p:grpSp>
        <p:nvGrpSpPr>
          <p:cNvPr id="29" name="Группа 28"/>
          <p:cNvGrpSpPr/>
          <p:nvPr/>
        </p:nvGrpSpPr>
        <p:grpSpPr>
          <a:xfrm>
            <a:off x="3643306" y="3435350"/>
            <a:ext cx="1928826" cy="720725"/>
            <a:chOff x="3643306" y="3435350"/>
            <a:chExt cx="1928826" cy="720725"/>
          </a:xfrm>
        </p:grpSpPr>
        <p:cxnSp>
          <p:nvCxnSpPr>
            <p:cNvPr id="10" name="Прямая со стрелкой 9"/>
            <p:cNvCxnSpPr/>
            <p:nvPr/>
          </p:nvCxnSpPr>
          <p:spPr>
            <a:xfrm>
              <a:off x="3643306" y="4143380"/>
              <a:ext cx="1928826" cy="1588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6"/>
            <p:cNvGraphicFramePr>
              <a:graphicFrameLocks noChangeAspect="1"/>
            </p:cNvGraphicFramePr>
            <p:nvPr/>
          </p:nvGraphicFramePr>
          <p:xfrm>
            <a:off x="4383088" y="3435350"/>
            <a:ext cx="517525" cy="720725"/>
          </p:xfrm>
          <a:graphic>
            <a:graphicData uri="http://schemas.openxmlformats.org/presentationml/2006/ole">
              <p:oleObj spid="_x0000_s7181" name="Формула" r:id="rId13" imgW="126720" imgH="177480" progId="Equation.3">
                <p:embed/>
              </p:oleObj>
            </a:graphicData>
          </a:graphic>
        </p:graphicFrame>
      </p:grpSp>
      <p:grpSp>
        <p:nvGrpSpPr>
          <p:cNvPr id="30" name="Группа 29"/>
          <p:cNvGrpSpPr/>
          <p:nvPr/>
        </p:nvGrpSpPr>
        <p:grpSpPr>
          <a:xfrm>
            <a:off x="3500430" y="4143380"/>
            <a:ext cx="1928826" cy="930282"/>
            <a:chOff x="3500430" y="4143380"/>
            <a:chExt cx="1928826" cy="930282"/>
          </a:xfrm>
        </p:grpSpPr>
        <p:cxnSp>
          <p:nvCxnSpPr>
            <p:cNvPr id="11" name="Прямая со стрелкой 10"/>
            <p:cNvCxnSpPr/>
            <p:nvPr/>
          </p:nvCxnSpPr>
          <p:spPr>
            <a:xfrm rot="10800000">
              <a:off x="3500430" y="5072074"/>
              <a:ext cx="1928826" cy="1588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6"/>
            <p:cNvGraphicFramePr>
              <a:graphicFrameLocks noChangeAspect="1"/>
            </p:cNvGraphicFramePr>
            <p:nvPr/>
          </p:nvGraphicFramePr>
          <p:xfrm>
            <a:off x="4286248" y="4143380"/>
            <a:ext cx="568325" cy="876300"/>
          </p:xfrm>
          <a:graphic>
            <a:graphicData uri="http://schemas.openxmlformats.org/presentationml/2006/ole">
              <p:oleObj spid="_x0000_s7182" name="Формула" r:id="rId14" imgW="139680" imgH="215640" progId="Equation.3">
                <p:embed/>
              </p:oleObj>
            </a:graphicData>
          </a:graphic>
        </p:graphicFrame>
      </p:grp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6643702" y="6286496"/>
            <a:ext cx="642942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7929554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в конец 24">
            <a:hlinkClick r:id="" action="ppaction://hlinkshowjump?jump=lastslide" highlightClick="1"/>
          </p:cNvPr>
          <p:cNvSpPr/>
          <p:nvPr/>
        </p:nvSpPr>
        <p:spPr>
          <a:xfrm>
            <a:off x="8572496" y="6286520"/>
            <a:ext cx="571504" cy="5714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15" action="ppaction://hlinksldjump" highlightClick="1"/>
          </p:cNvPr>
          <p:cNvSpPr/>
          <p:nvPr/>
        </p:nvSpPr>
        <p:spPr>
          <a:xfrm>
            <a:off x="7286612" y="6286496"/>
            <a:ext cx="642910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3535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70</Words>
  <Application>Microsoft Office PowerPoint</Application>
  <PresentationFormat>Экран (4:3)</PresentationFormat>
  <Paragraphs>25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Wireframe Building 16x9</vt:lpstr>
      <vt:lpstr>Формула</vt:lpstr>
      <vt:lpstr>  «Вектори на  площині»  </vt:lpstr>
      <vt:lpstr>Вектори на площині</vt:lpstr>
      <vt:lpstr>Вектори</vt:lpstr>
      <vt:lpstr>Вектор— величина, яка характеризується числовим значенням і напрямком. </vt:lpstr>
      <vt:lpstr>Координати вектора. Абсолютна величина вектора.</vt:lpstr>
      <vt:lpstr>Одиничний вектор. Нульовий вектор</vt:lpstr>
      <vt:lpstr>Співнапрямлені та протилежнонапрямлені</vt:lpstr>
      <vt:lpstr>Координати вектора. Абсолютна величина вектора.</vt:lpstr>
      <vt:lpstr>Рівні вектори. Протилежні вектори</vt:lpstr>
      <vt:lpstr>Колінеарні вектори</vt:lpstr>
      <vt:lpstr>Розкладання вектора за двома  неколіанерними векторами</vt:lpstr>
      <vt:lpstr>Віднімання векторів</vt:lpstr>
      <vt:lpstr>Додавання векторів за  правилом трикутника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Вектори на площині</dc:title>
  <dc:creator>Учень</dc:creator>
  <cp:lastModifiedBy>Kaktuz</cp:lastModifiedBy>
  <cp:revision>26</cp:revision>
  <dcterms:created xsi:type="dcterms:W3CDTF">2013-09-21T06:04:46Z</dcterms:created>
  <dcterms:modified xsi:type="dcterms:W3CDTF">2013-10-06T15:47:02Z</dcterms:modified>
</cp:coreProperties>
</file>