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70" r:id="rId7"/>
    <p:sldId id="271" r:id="rId8"/>
    <p:sldId id="263" r:id="rId9"/>
    <p:sldId id="266" r:id="rId10"/>
    <p:sldId id="267" r:id="rId11"/>
    <p:sldId id="268" r:id="rId12"/>
    <p:sldId id="273" r:id="rId13"/>
    <p:sldId id="272" r:id="rId14"/>
    <p:sldId id="275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EAF8"/>
    <a:srgbClr val="3D4AF1"/>
    <a:srgbClr val="FC574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62D2-ED34-47F7-BB0C-2DFAD400DFD4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56DB-2E36-492E-B684-4E24192BE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62D2-ED34-47F7-BB0C-2DFAD400DFD4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56DB-2E36-492E-B684-4E24192BE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62D2-ED34-47F7-BB0C-2DFAD400DFD4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56DB-2E36-492E-B684-4E24192BE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62D2-ED34-47F7-BB0C-2DFAD400DFD4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56DB-2E36-492E-B684-4E24192BE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62D2-ED34-47F7-BB0C-2DFAD400DFD4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56DB-2E36-492E-B684-4E24192BE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62D2-ED34-47F7-BB0C-2DFAD400DFD4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56DB-2E36-492E-B684-4E24192BE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62D2-ED34-47F7-BB0C-2DFAD400DFD4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56DB-2E36-492E-B684-4E24192BE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62D2-ED34-47F7-BB0C-2DFAD400DFD4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56DB-2E36-492E-B684-4E24192BE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62D2-ED34-47F7-BB0C-2DFAD400DFD4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56DB-2E36-492E-B684-4E24192BE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62D2-ED34-47F7-BB0C-2DFAD400DFD4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56DB-2E36-492E-B684-4E24192BE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62D2-ED34-47F7-BB0C-2DFAD400DFD4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56DB-2E36-492E-B684-4E24192BE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C62D2-ED34-47F7-BB0C-2DFAD400DFD4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C56DB-2E36-492E-B684-4E24192BE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Downloads\Скло\big_2408_oboi_listik.jpg"/>
          <p:cNvPicPr>
            <a:picLocks noChangeAspect="1" noChangeArrowheads="1"/>
          </p:cNvPicPr>
          <p:nvPr/>
        </p:nvPicPr>
        <p:blipFill>
          <a:blip r:embed="rId2" cstate="print"/>
          <a:srcRect r="1009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1000108"/>
            <a:ext cx="700092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Застосування скла</a:t>
            </a:r>
            <a:endParaRPr lang="ru-RU" sz="8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42" name="Picture 2" descr="C:\Documents and Settings\Admin\Мои документы\Downloads\Скло\carpe_diem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Admin\Мои документы\Downloads\Скло\204349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Documents and Settings\Admin\Мои документы\Downloads\Скло\88784_original.jpg"/>
          <p:cNvPicPr>
            <a:picLocks noChangeAspect="1" noChangeArrowheads="1"/>
          </p:cNvPicPr>
          <p:nvPr/>
        </p:nvPicPr>
        <p:blipFill>
          <a:blip r:embed="rId2" cstate="print"/>
          <a:srcRect r="33708" b="-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99"/>
            </a:gs>
            <a:gs pos="45000">
              <a:schemeClr val="accent6">
                <a:lumMod val="60000"/>
                <a:lumOff val="40000"/>
              </a:schemeClr>
            </a:gs>
            <a:gs pos="70000">
              <a:srgbClr val="FC5746"/>
            </a:gs>
            <a:gs pos="100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4429156" cy="242889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err="1" smtClean="0"/>
              <a:t>Видування</a:t>
            </a:r>
            <a:r>
              <a:rPr lang="ru-RU" b="1" dirty="0" smtClean="0"/>
              <a:t> скла - </a:t>
            </a:r>
            <a:r>
              <a:rPr lang="ru-RU" b="1" dirty="0" err="1" smtClean="0"/>
              <a:t>операція</a:t>
            </a:r>
            <a:r>
              <a:rPr lang="ru-RU" b="1" dirty="0" smtClean="0"/>
              <a:t>, що </a:t>
            </a:r>
            <a:r>
              <a:rPr lang="ru-RU" b="1" dirty="0" err="1" smtClean="0"/>
              <a:t>дозволяє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в'язкого</a:t>
            </a:r>
            <a:r>
              <a:rPr lang="ru-RU" b="1" dirty="0" smtClean="0"/>
              <a:t> </a:t>
            </a:r>
            <a:r>
              <a:rPr lang="ru-RU" b="1" dirty="0" err="1" smtClean="0"/>
              <a:t>розплаву</a:t>
            </a:r>
            <a:r>
              <a:rPr lang="ru-RU" b="1" dirty="0" smtClean="0"/>
              <a:t> </a:t>
            </a:r>
            <a:r>
              <a:rPr lang="ru-RU" b="1" dirty="0" err="1" smtClean="0"/>
              <a:t>отримати</a:t>
            </a:r>
            <a:r>
              <a:rPr lang="ru-RU" b="1" dirty="0" smtClean="0"/>
              <a:t> </a:t>
            </a:r>
            <a:r>
              <a:rPr lang="ru-RU" b="1" dirty="0" err="1" smtClean="0"/>
              <a:t>різні</a:t>
            </a:r>
            <a:r>
              <a:rPr lang="ru-RU" b="1" dirty="0" smtClean="0"/>
              <a:t> </a:t>
            </a:r>
            <a:r>
              <a:rPr lang="ru-RU" b="1" dirty="0" err="1" smtClean="0"/>
              <a:t>форми</a:t>
            </a:r>
            <a:r>
              <a:rPr lang="ru-RU" b="1" dirty="0" smtClean="0"/>
              <a:t> - </a:t>
            </a:r>
            <a:r>
              <a:rPr lang="ru-RU" b="1" dirty="0" err="1" smtClean="0"/>
              <a:t>кулі</a:t>
            </a:r>
            <a:r>
              <a:rPr lang="ru-RU" b="1" dirty="0" smtClean="0"/>
              <a:t>, </a:t>
            </a:r>
            <a:r>
              <a:rPr lang="ru-RU" b="1" dirty="0" err="1" smtClean="0"/>
              <a:t>вази</a:t>
            </a:r>
            <a:r>
              <a:rPr lang="ru-RU" b="1" dirty="0" smtClean="0"/>
              <a:t>, </a:t>
            </a:r>
            <a:r>
              <a:rPr lang="ru-RU" b="1" dirty="0" err="1" smtClean="0"/>
              <a:t>келихи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13314" name="Picture 2" descr="C:\Documents and Settings\Admin\Мои документы\Downloads\Скло\081219_balls_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071810"/>
            <a:ext cx="3357586" cy="3357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5" name="Picture 3" descr="C:\Documents and Settings\Admin\Мои документы\Downloads\Скло\220px-Стеклоду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28604"/>
            <a:ext cx="3746056" cy="60007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8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98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Documents and Settings\Admin\Мои документы\Downloads\Скло\1160312279_post77111778850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Documents and Settings\Admin\Мои документы\Downloads\Скло\Bankoboev.Ru_novogodnie_steklyannye_shari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2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8216" y="5572140"/>
            <a:ext cx="47900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Дякую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увагу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Downloads\Скло\376561803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214554"/>
            <a:ext cx="8229600" cy="207170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</a:t>
            </a:r>
            <a:r>
              <a:rPr lang="ru-RU" b="1" dirty="0" err="1" smtClean="0">
                <a:solidFill>
                  <a:schemeClr val="tx1"/>
                </a:solidFill>
              </a:rPr>
              <a:t>Скло</a:t>
            </a:r>
            <a:r>
              <a:rPr lang="ru-RU" b="1" dirty="0" smtClean="0">
                <a:solidFill>
                  <a:schemeClr val="tx1"/>
                </a:solidFill>
              </a:rPr>
              <a:t> - </a:t>
            </a:r>
            <a:r>
              <a:rPr lang="ru-RU" b="1" dirty="0" err="1" smtClean="0">
                <a:solidFill>
                  <a:schemeClr val="tx1"/>
                </a:solidFill>
              </a:rPr>
              <a:t>речовина</a:t>
            </a:r>
            <a:r>
              <a:rPr lang="ru-RU" b="1" dirty="0" smtClean="0">
                <a:solidFill>
                  <a:schemeClr val="tx1"/>
                </a:solidFill>
              </a:rPr>
              <a:t> і </a:t>
            </a:r>
            <a:r>
              <a:rPr lang="ru-RU" b="1" dirty="0" err="1" smtClean="0">
                <a:solidFill>
                  <a:schemeClr val="tx1"/>
                </a:solidFill>
              </a:rPr>
              <a:t>матеріал</a:t>
            </a:r>
            <a:r>
              <a:rPr lang="ru-RU" b="1" dirty="0" smtClean="0">
                <a:solidFill>
                  <a:schemeClr val="tx1"/>
                </a:solidFill>
              </a:rPr>
              <a:t>, один </a:t>
            </a:r>
            <a:r>
              <a:rPr lang="ru-RU" b="1" dirty="0" err="1" smtClean="0">
                <a:solidFill>
                  <a:schemeClr val="tx1"/>
                </a:solidFill>
              </a:rPr>
              <a:t>з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найданіших</a:t>
            </a:r>
            <a:r>
              <a:rPr lang="ru-RU" b="1" dirty="0" smtClean="0">
                <a:solidFill>
                  <a:schemeClr val="tx1"/>
                </a:solidFill>
              </a:rPr>
              <a:t> і, </a:t>
            </a:r>
            <a:r>
              <a:rPr lang="ru-RU" b="1" dirty="0" err="1" smtClean="0">
                <a:solidFill>
                  <a:schemeClr val="tx1"/>
                </a:solidFill>
              </a:rPr>
              <a:t>завдяки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різноманітності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своїх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властивостей</a:t>
            </a:r>
            <a:r>
              <a:rPr lang="ru-RU" b="1" dirty="0" smtClean="0">
                <a:solidFill>
                  <a:schemeClr val="tx1"/>
                </a:solidFill>
              </a:rPr>
              <a:t>, - </a:t>
            </a:r>
            <a:r>
              <a:rPr lang="ru-RU" b="1" dirty="0" err="1" smtClean="0">
                <a:solidFill>
                  <a:schemeClr val="tx1"/>
                </a:solidFill>
              </a:rPr>
              <a:t>універсальний</a:t>
            </a:r>
            <a:r>
              <a:rPr lang="ru-RU" b="1" dirty="0" smtClean="0">
                <a:solidFill>
                  <a:schemeClr val="tx1"/>
                </a:solidFill>
              </a:rPr>
              <a:t> в </a:t>
            </a:r>
            <a:r>
              <a:rPr lang="ru-RU" b="1" dirty="0" err="1" smtClean="0">
                <a:solidFill>
                  <a:schemeClr val="tx1"/>
                </a:solidFill>
              </a:rPr>
              <a:t>практиці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людини</a:t>
            </a:r>
            <a:r>
              <a:rPr lang="ru-RU" b="1" dirty="0" smtClean="0">
                <a:solidFill>
                  <a:schemeClr val="tx1"/>
                </a:solidFill>
              </a:rPr>
              <a:t>.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39999">
              <a:schemeClr val="accent6">
                <a:lumMod val="20000"/>
                <a:lumOff val="80000"/>
              </a:schemeClr>
            </a:gs>
            <a:gs pos="42000">
              <a:schemeClr val="accent6">
                <a:lumMod val="20000"/>
                <a:lumOff val="80000"/>
              </a:schemeClr>
            </a:gs>
            <a:gs pos="77000">
              <a:schemeClr val="bg2">
                <a:alpha val="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Мои документы\Downloads\Скло\8720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76400"/>
            <a:ext cx="4572000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4572032" cy="5143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Основу </a:t>
            </a:r>
            <a:r>
              <a:rPr lang="ru-RU" b="1" dirty="0" err="1" smtClean="0"/>
              <a:t>наукового</a:t>
            </a:r>
            <a:r>
              <a:rPr lang="ru-RU" b="1" dirty="0" smtClean="0"/>
              <a:t> </a:t>
            </a:r>
            <a:r>
              <a:rPr lang="ru-RU" b="1" dirty="0" err="1" smtClean="0"/>
              <a:t>підходу</a:t>
            </a:r>
            <a:r>
              <a:rPr lang="ru-RU" b="1" dirty="0" smtClean="0"/>
              <a:t> до </a:t>
            </a:r>
            <a:r>
              <a:rPr lang="ru-RU" b="1" dirty="0" err="1" smtClean="0"/>
              <a:t>дослідження</a:t>
            </a:r>
            <a:r>
              <a:rPr lang="ru-RU" b="1" dirty="0" smtClean="0"/>
              <a:t> і </a:t>
            </a:r>
            <a:r>
              <a:rPr lang="ru-RU" b="1" dirty="0" err="1" smtClean="0"/>
              <a:t>варіння</a:t>
            </a:r>
            <a:r>
              <a:rPr lang="ru-RU" b="1" dirty="0" smtClean="0"/>
              <a:t> скла </a:t>
            </a:r>
            <a:r>
              <a:rPr lang="ru-RU" b="1" dirty="0" err="1" smtClean="0"/>
              <a:t>поклав</a:t>
            </a:r>
            <a:r>
              <a:rPr lang="ru-RU" b="1" dirty="0" smtClean="0"/>
              <a:t> Михайло Ломоносов. </a:t>
            </a:r>
            <a:r>
              <a:rPr lang="ru-RU" b="1" dirty="0" err="1" smtClean="0"/>
              <a:t>Вченим</a:t>
            </a:r>
            <a:r>
              <a:rPr lang="ru-RU" b="1" dirty="0" smtClean="0"/>
              <a:t> </a:t>
            </a:r>
            <a:r>
              <a:rPr lang="ru-RU" b="1" dirty="0" err="1" smtClean="0"/>
              <a:t>були</a:t>
            </a:r>
            <a:r>
              <a:rPr lang="ru-RU" b="1" dirty="0" smtClean="0"/>
              <a:t> </a:t>
            </a:r>
            <a:r>
              <a:rPr lang="ru-RU" b="1" dirty="0" err="1" smtClean="0"/>
              <a:t>проведені</a:t>
            </a:r>
            <a:r>
              <a:rPr lang="ru-RU" b="1" dirty="0" smtClean="0"/>
              <a:t> </a:t>
            </a:r>
            <a:r>
              <a:rPr lang="ru-RU" b="1" dirty="0" err="1" smtClean="0"/>
              <a:t>перші</a:t>
            </a:r>
            <a:r>
              <a:rPr lang="ru-RU" b="1" dirty="0" smtClean="0"/>
              <a:t> </a:t>
            </a:r>
            <a:r>
              <a:rPr lang="ru-RU" b="1" dirty="0" err="1" smtClean="0"/>
              <a:t>технологічно</a:t>
            </a:r>
            <a:r>
              <a:rPr lang="ru-RU" b="1" dirty="0" smtClean="0"/>
              <a:t> </a:t>
            </a:r>
            <a:r>
              <a:rPr lang="ru-RU" b="1" dirty="0" err="1" smtClean="0"/>
              <a:t>систематизовані</a:t>
            </a:r>
            <a:r>
              <a:rPr lang="ru-RU" b="1" dirty="0" smtClean="0"/>
              <a:t> </a:t>
            </a:r>
            <a:r>
              <a:rPr lang="ru-RU" b="1" dirty="0" err="1" smtClean="0"/>
              <a:t>варіння</a:t>
            </a:r>
            <a:r>
              <a:rPr lang="ru-RU" b="1" dirty="0" smtClean="0"/>
              <a:t> </a:t>
            </a:r>
            <a:r>
              <a:rPr lang="ru-RU" b="1" dirty="0" err="1" smtClean="0"/>
              <a:t>більше</a:t>
            </a:r>
            <a:r>
              <a:rPr lang="ru-RU" b="1" dirty="0" smtClean="0"/>
              <a:t> 4 </a:t>
            </a:r>
            <a:r>
              <a:rPr lang="ru-RU" b="1" dirty="0" err="1" smtClean="0"/>
              <a:t>тисяч</a:t>
            </a:r>
            <a:r>
              <a:rPr lang="ru-RU" b="1" dirty="0" smtClean="0"/>
              <a:t> </a:t>
            </a:r>
            <a:r>
              <a:rPr lang="ru-RU" b="1" dirty="0" err="1" smtClean="0"/>
              <a:t>різновидів</a:t>
            </a:r>
            <a:r>
              <a:rPr lang="ru-RU" b="1" dirty="0" smtClean="0"/>
              <a:t> скла.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285728"/>
            <a:ext cx="596086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Наука про </a:t>
            </a:r>
            <a:r>
              <a:rPr lang="ru-RU" sz="6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скло</a:t>
            </a:r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25431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err="1" smtClean="0"/>
              <a:t>Незалежно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хімічного</a:t>
            </a:r>
            <a:r>
              <a:rPr lang="ru-RU" b="1" dirty="0" smtClean="0"/>
              <a:t> складу і </a:t>
            </a:r>
            <a:r>
              <a:rPr lang="ru-RU" b="1" dirty="0" err="1" smtClean="0"/>
              <a:t>температурної</a:t>
            </a:r>
            <a:r>
              <a:rPr lang="ru-RU" b="1" dirty="0" smtClean="0"/>
              <a:t> </a:t>
            </a:r>
            <a:r>
              <a:rPr lang="ru-RU" b="1" dirty="0" err="1" smtClean="0"/>
              <a:t>області</a:t>
            </a:r>
            <a:r>
              <a:rPr lang="ru-RU" b="1" dirty="0" smtClean="0"/>
              <a:t> </a:t>
            </a:r>
            <a:r>
              <a:rPr lang="ru-RU" b="1" dirty="0" err="1" smtClean="0"/>
              <a:t>затвердіння</a:t>
            </a:r>
            <a:r>
              <a:rPr lang="ru-RU" b="1" dirty="0" smtClean="0"/>
              <a:t>, </a:t>
            </a:r>
            <a:r>
              <a:rPr lang="ru-RU" b="1" dirty="0" err="1" smtClean="0"/>
              <a:t>скло</a:t>
            </a:r>
            <a:r>
              <a:rPr lang="ru-RU" b="1" dirty="0" smtClean="0"/>
              <a:t> </a:t>
            </a:r>
            <a:r>
              <a:rPr lang="ru-RU" b="1" dirty="0" err="1" smtClean="0"/>
              <a:t>має</a:t>
            </a:r>
            <a:r>
              <a:rPr lang="ru-RU" b="1" dirty="0" smtClean="0"/>
              <a:t> </a:t>
            </a:r>
            <a:r>
              <a:rPr lang="ru-RU" b="1" dirty="0" err="1" smtClean="0"/>
              <a:t>фізико-механічні</a:t>
            </a:r>
            <a:r>
              <a:rPr lang="ru-RU" b="1" dirty="0" smtClean="0"/>
              <a:t> </a:t>
            </a:r>
            <a:r>
              <a:rPr lang="ru-RU" b="1" dirty="0" err="1" smtClean="0"/>
              <a:t>властивості</a:t>
            </a:r>
            <a:r>
              <a:rPr lang="ru-RU" b="1" dirty="0" smtClean="0"/>
              <a:t> твердого </a:t>
            </a:r>
            <a:r>
              <a:rPr lang="ru-RU" b="1" dirty="0" err="1" smtClean="0"/>
              <a:t>тіла</a:t>
            </a:r>
            <a:r>
              <a:rPr lang="ru-RU" b="1" dirty="0" smtClean="0"/>
              <a:t>, </a:t>
            </a:r>
            <a:r>
              <a:rPr lang="ru-RU" b="1" dirty="0" err="1" smtClean="0"/>
              <a:t>зберігаючи</a:t>
            </a:r>
            <a:r>
              <a:rPr lang="ru-RU" b="1" dirty="0" smtClean="0"/>
              <a:t> </a:t>
            </a:r>
            <a:r>
              <a:rPr lang="ru-RU" b="1" dirty="0" err="1" smtClean="0"/>
              <a:t>здатність</a:t>
            </a:r>
            <a:r>
              <a:rPr lang="ru-RU" b="1" dirty="0" smtClean="0"/>
              <a:t> оборотного переходу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рідкого</a:t>
            </a:r>
            <a:r>
              <a:rPr lang="ru-RU" b="1" dirty="0" smtClean="0"/>
              <a:t> стану в </a:t>
            </a:r>
            <a:r>
              <a:rPr lang="ru-RU" b="1" dirty="0" err="1" smtClean="0"/>
              <a:t>склоподібний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4744" y="285728"/>
            <a:ext cx="64636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Властивості</a:t>
            </a:r>
            <a:r>
              <a:rPr lang="ru-RU" sz="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скла </a:t>
            </a:r>
            <a:endParaRPr lang="ru-RU" sz="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26" name="Picture 2" descr="C:\Documents and Settings\Admin\Мои документы\Downloads\Скло\yak-zrobiti-ridke-sk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929066"/>
            <a:ext cx="3272425" cy="218598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Мои документы\Downloads\Скло\Float_Gla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857628"/>
            <a:ext cx="2786082" cy="2357454"/>
          </a:xfrm>
          <a:prstGeom prst="rect">
            <a:avLst/>
          </a:prstGeom>
          <a:noFill/>
        </p:spPr>
      </p:pic>
      <p:sp>
        <p:nvSpPr>
          <p:cNvPr id="8" name="Стрелка вправо 7"/>
          <p:cNvSpPr/>
          <p:nvPr/>
        </p:nvSpPr>
        <p:spPr>
          <a:xfrm>
            <a:off x="4500562" y="4071942"/>
            <a:ext cx="857256" cy="785818"/>
          </a:xfrm>
          <a:prstGeom prst="rightArrow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>
            <a:off x="4500562" y="5214950"/>
            <a:ext cx="857256" cy="785818"/>
          </a:xfrm>
          <a:prstGeom prst="leftArrow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Documents and Settings\Admin\Мои документы\Downloads\Скло\1347270165_skl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358246" cy="5500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В </a:t>
            </a:r>
            <a:r>
              <a:rPr lang="ru-RU" b="1" dirty="0" err="1" smtClean="0">
                <a:solidFill>
                  <a:schemeClr val="bg1"/>
                </a:solidFill>
              </a:rPr>
              <a:t>даний</a:t>
            </a:r>
            <a:r>
              <a:rPr lang="ru-RU" b="1" dirty="0" smtClean="0">
                <a:solidFill>
                  <a:schemeClr val="bg1"/>
                </a:solidFill>
              </a:rPr>
              <a:t> час </a:t>
            </a:r>
            <a:r>
              <a:rPr lang="ru-RU" b="1" dirty="0" err="1" smtClean="0">
                <a:solidFill>
                  <a:schemeClr val="bg1"/>
                </a:solidFill>
              </a:rPr>
              <a:t>розроблені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матеріали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надзвичайно</a:t>
            </a:r>
            <a:r>
              <a:rPr lang="ru-RU" b="1" dirty="0" smtClean="0">
                <a:solidFill>
                  <a:schemeClr val="bg1"/>
                </a:solidFill>
              </a:rPr>
              <a:t> широкого, </a:t>
            </a:r>
            <a:r>
              <a:rPr lang="ru-RU" b="1" dirty="0" err="1" smtClean="0">
                <a:solidFill>
                  <a:schemeClr val="bg1"/>
                </a:solidFill>
              </a:rPr>
              <a:t>справді</a:t>
            </a:r>
            <a:r>
              <a:rPr lang="ru-RU" b="1" dirty="0" smtClean="0">
                <a:solidFill>
                  <a:schemeClr val="bg1"/>
                </a:solidFill>
              </a:rPr>
              <a:t> - </a:t>
            </a:r>
            <a:r>
              <a:rPr lang="ru-RU" b="1" dirty="0" err="1" smtClean="0">
                <a:solidFill>
                  <a:schemeClr val="bg1"/>
                </a:solidFill>
              </a:rPr>
              <a:t>універсального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діапазону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застосування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чому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служать</a:t>
            </a:r>
            <a:r>
              <a:rPr lang="ru-RU" b="1" dirty="0" smtClean="0">
                <a:solidFill>
                  <a:schemeClr val="bg1"/>
                </a:solidFill>
              </a:rPr>
              <a:t> і </a:t>
            </a:r>
            <a:r>
              <a:rPr lang="ru-RU" b="1" dirty="0" err="1" smtClean="0">
                <a:solidFill>
                  <a:schemeClr val="bg1"/>
                </a:solidFill>
              </a:rPr>
              <a:t>властиві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спочатку</a:t>
            </a:r>
            <a:r>
              <a:rPr lang="ru-RU" b="1" dirty="0" smtClean="0">
                <a:solidFill>
                  <a:schemeClr val="bg1"/>
                </a:solidFill>
              </a:rPr>
              <a:t> та не </a:t>
            </a:r>
            <a:r>
              <a:rPr lang="ru-RU" b="1" dirty="0" err="1" smtClean="0">
                <a:solidFill>
                  <a:schemeClr val="bg1"/>
                </a:solidFill>
              </a:rPr>
              <a:t>властиві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раніше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склу</a:t>
            </a:r>
            <a:r>
              <a:rPr lang="ru-RU" b="1" dirty="0" smtClean="0">
                <a:solidFill>
                  <a:schemeClr val="bg1"/>
                </a:solidFill>
              </a:rPr>
              <a:t> - </a:t>
            </a:r>
            <a:r>
              <a:rPr lang="ru-RU" b="1" dirty="0" err="1" smtClean="0">
                <a:solidFill>
                  <a:schemeClr val="bg1"/>
                </a:solidFill>
              </a:rPr>
              <a:t>синтезовані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його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якості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  <a:r>
              <a:rPr lang="ru-RU" b="1" dirty="0" err="1" smtClean="0">
                <a:solidFill>
                  <a:schemeClr val="bg1"/>
                </a:solidFill>
              </a:rPr>
              <a:t>Різні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види</a:t>
            </a:r>
            <a:r>
              <a:rPr lang="ru-RU" b="1" dirty="0" smtClean="0">
                <a:solidFill>
                  <a:schemeClr val="bg1"/>
                </a:solidFill>
              </a:rPr>
              <a:t> скла </a:t>
            </a:r>
            <a:r>
              <a:rPr lang="ru-RU" b="1" dirty="0" err="1" smtClean="0">
                <a:solidFill>
                  <a:schemeClr val="bg1"/>
                </a:solidFill>
              </a:rPr>
              <a:t>використовуються</a:t>
            </a:r>
            <a:r>
              <a:rPr lang="ru-RU" b="1" dirty="0" smtClean="0">
                <a:solidFill>
                  <a:schemeClr val="bg1"/>
                </a:solidFill>
              </a:rPr>
              <a:t> у </a:t>
            </a:r>
            <a:r>
              <a:rPr lang="ru-RU" b="1" dirty="0" err="1" smtClean="0">
                <a:solidFill>
                  <a:schemeClr val="bg1"/>
                </a:solidFill>
              </a:rPr>
              <a:t>всіх</a:t>
            </a:r>
            <a:r>
              <a:rPr lang="ru-RU" b="1" dirty="0" smtClean="0">
                <a:solidFill>
                  <a:schemeClr val="bg1"/>
                </a:solidFill>
              </a:rPr>
              <a:t> сферах </a:t>
            </a:r>
            <a:r>
              <a:rPr lang="ru-RU" b="1" dirty="0" err="1" smtClean="0">
                <a:solidFill>
                  <a:schemeClr val="bg1"/>
                </a:solidFill>
              </a:rPr>
              <a:t>людської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діяльності</a:t>
            </a:r>
            <a:r>
              <a:rPr lang="ru-RU" b="1" dirty="0" smtClean="0">
                <a:solidFill>
                  <a:schemeClr val="bg1"/>
                </a:solidFill>
              </a:rPr>
              <a:t>: </a:t>
            </a:r>
            <a:r>
              <a:rPr lang="ru-RU" b="1" dirty="0" err="1" smtClean="0">
                <a:solidFill>
                  <a:schemeClr val="bg1"/>
                </a:solidFill>
              </a:rPr>
              <a:t>від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будівництва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образотворчого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мистецтва</a:t>
            </a:r>
            <a:r>
              <a:rPr lang="ru-RU" b="1" dirty="0" smtClean="0">
                <a:solidFill>
                  <a:schemeClr val="bg1"/>
                </a:solidFill>
              </a:rPr>
              <a:t>, оптики, </a:t>
            </a:r>
            <a:r>
              <a:rPr lang="ru-RU" b="1" dirty="0" err="1" smtClean="0">
                <a:solidFill>
                  <a:schemeClr val="bg1"/>
                </a:solidFill>
              </a:rPr>
              <a:t>медицини</a:t>
            </a:r>
            <a:r>
              <a:rPr lang="ru-RU" b="1" dirty="0" smtClean="0">
                <a:solidFill>
                  <a:schemeClr val="bg1"/>
                </a:solidFill>
              </a:rPr>
              <a:t> - до </a:t>
            </a:r>
            <a:r>
              <a:rPr lang="ru-RU" b="1" dirty="0" err="1" smtClean="0">
                <a:solidFill>
                  <a:schemeClr val="bg1"/>
                </a:solidFill>
              </a:rPr>
              <a:t>вимірювальної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техніки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високих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технологій</a:t>
            </a:r>
            <a:r>
              <a:rPr lang="ru-RU" b="1" dirty="0" smtClean="0">
                <a:solidFill>
                  <a:schemeClr val="bg1"/>
                </a:solidFill>
              </a:rPr>
              <a:t> і космонавтики, </a:t>
            </a:r>
            <a:r>
              <a:rPr lang="ru-RU" b="1" dirty="0" err="1" smtClean="0">
                <a:solidFill>
                  <a:schemeClr val="bg1"/>
                </a:solidFill>
              </a:rPr>
              <a:t>авіації</a:t>
            </a:r>
            <a:r>
              <a:rPr lang="ru-RU" b="1" dirty="0" smtClean="0">
                <a:solidFill>
                  <a:schemeClr val="bg1"/>
                </a:solidFill>
              </a:rPr>
              <a:t> і </a:t>
            </a:r>
            <a:r>
              <a:rPr lang="ru-RU" b="1" dirty="0" err="1" smtClean="0">
                <a:solidFill>
                  <a:schemeClr val="bg1"/>
                </a:solidFill>
              </a:rPr>
              <a:t>військової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техніки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Мои документы\Downloads\Скло\794155_стекла-бутылок-медицина-три-белый-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630" y="0"/>
            <a:ext cx="8956370" cy="60007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5214950"/>
            <a:ext cx="878684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Скло</a:t>
            </a:r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в </a:t>
            </a:r>
            <a:r>
              <a:rPr lang="ru-RU" sz="8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медицині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Мои документы\Downloads\Скло\i_0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3" y="428604"/>
            <a:ext cx="6143668" cy="463846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5357826"/>
            <a:ext cx="678661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Скло</a:t>
            </a:r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</a:t>
            </a:r>
            <a:r>
              <a:rPr lang="ru-RU" sz="8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оптиці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Documents and Settings\Admin\Мои документы\Downloads\Скло\301616_222042661179700j721834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357430"/>
            <a:ext cx="8686800" cy="250033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</a:t>
            </a: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120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1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2000" b="1" dirty="0" smtClean="0">
                <a:solidFill>
                  <a:schemeClr val="bg1"/>
                </a:solidFill>
              </a:rPr>
              <a:t>    </a:t>
            </a:r>
            <a:r>
              <a:rPr lang="ru-RU" sz="12000" b="1" dirty="0" err="1" smtClean="0">
                <a:solidFill>
                  <a:schemeClr val="bg1"/>
                </a:solidFill>
              </a:rPr>
              <a:t>Найдивовижніше</a:t>
            </a:r>
            <a:r>
              <a:rPr lang="ru-RU" sz="12000" b="1" dirty="0">
                <a:solidFill>
                  <a:schemeClr val="bg1"/>
                </a:solidFill>
              </a:rPr>
              <a:t>, що суть скла, крихкого і в ідеалі невидимого - захист. Воно говорить тобі: підійди і дивися собі назовні в своє задоволення і ні про що не хвилюйся, тобі не буде холодно, тобі в обличчя не вдарить ні вітер, ні дощ, ні заметіль; </a:t>
            </a:r>
            <a:r>
              <a:rPr lang="ru-RU" sz="12000" b="1" dirty="0" err="1">
                <a:solidFill>
                  <a:schemeClr val="bg1"/>
                </a:solidFill>
              </a:rPr>
              <a:t>ти</a:t>
            </a:r>
            <a:r>
              <a:rPr lang="ru-RU" sz="12000" b="1" dirty="0">
                <a:solidFill>
                  <a:schemeClr val="bg1"/>
                </a:solidFill>
              </a:rPr>
              <a:t> </a:t>
            </a:r>
            <a:r>
              <a:rPr lang="ru-RU" sz="12000" b="1" dirty="0" err="1">
                <a:solidFill>
                  <a:schemeClr val="bg1"/>
                </a:solidFill>
              </a:rPr>
              <a:t>захищений</a:t>
            </a:r>
            <a:r>
              <a:rPr lang="ru-RU" sz="12000" b="1" dirty="0">
                <a:solidFill>
                  <a:schemeClr val="bg1"/>
                </a:solidFill>
              </a:rPr>
              <a:t> </a:t>
            </a:r>
            <a:r>
              <a:rPr lang="ru-RU" sz="12000" b="1" dirty="0" err="1">
                <a:solidFill>
                  <a:schemeClr val="bg1"/>
                </a:solidFill>
              </a:rPr>
              <a:t>від</a:t>
            </a:r>
            <a:r>
              <a:rPr lang="ru-RU" sz="12000" b="1" dirty="0">
                <a:solidFill>
                  <a:schemeClr val="bg1"/>
                </a:solidFill>
              </a:rPr>
              <a:t> </a:t>
            </a:r>
            <a:r>
              <a:rPr lang="ru-RU" sz="12000" b="1" dirty="0" err="1">
                <a:solidFill>
                  <a:schemeClr val="bg1"/>
                </a:solidFill>
              </a:rPr>
              <a:t>світу</a:t>
            </a:r>
            <a:r>
              <a:rPr lang="ru-RU" sz="12000" b="1" dirty="0">
                <a:solidFill>
                  <a:schemeClr val="bg1"/>
                </a:solidFill>
              </a:rPr>
              <a:t>, а </a:t>
            </a:r>
            <a:r>
              <a:rPr lang="ru-RU" sz="12000" b="1" dirty="0" err="1">
                <a:solidFill>
                  <a:schemeClr val="bg1"/>
                </a:solidFill>
              </a:rPr>
              <a:t>він</a:t>
            </a:r>
            <a:r>
              <a:rPr lang="ru-RU" sz="12000" b="1" dirty="0">
                <a:solidFill>
                  <a:schemeClr val="bg1"/>
                </a:solidFill>
              </a:rPr>
              <a:t> </a:t>
            </a:r>
            <a:r>
              <a:rPr lang="ru-RU" sz="12000" b="1" dirty="0" err="1">
                <a:solidFill>
                  <a:schemeClr val="bg1"/>
                </a:solidFill>
              </a:rPr>
              <a:t>відкритий</a:t>
            </a:r>
            <a:r>
              <a:rPr lang="ru-RU" sz="12000" b="1" dirty="0">
                <a:solidFill>
                  <a:schemeClr val="bg1"/>
                </a:solidFill>
              </a:rPr>
              <a:t> перед тобою.</a:t>
            </a:r>
            <a:endParaRPr lang="ru-RU" sz="120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142852"/>
            <a:ext cx="857252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Архітектурне</a:t>
            </a:r>
            <a:r>
              <a:rPr lang="ru-RU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66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застосування</a:t>
            </a:r>
            <a:r>
              <a:rPr lang="ru-RU" sz="66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скла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3D4AF1"/>
            </a:gs>
            <a:gs pos="70000">
              <a:srgbClr val="00B0F0"/>
            </a:gs>
            <a:gs pos="88000">
              <a:srgbClr val="80EAF8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3116"/>
            <a:ext cx="8929718" cy="585789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8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3800" b="1" dirty="0" smtClean="0">
                <a:solidFill>
                  <a:schemeClr val="bg1"/>
                </a:solidFill>
              </a:rPr>
              <a:t>   </a:t>
            </a:r>
            <a:r>
              <a:rPr lang="ru-RU" sz="3800" b="1" dirty="0" err="1" smtClean="0">
                <a:solidFill>
                  <a:schemeClr val="bg1"/>
                </a:solidFill>
              </a:rPr>
              <a:t>Незайвим</a:t>
            </a:r>
            <a:r>
              <a:rPr lang="ru-RU" sz="3800" b="1" dirty="0" smtClean="0">
                <a:solidFill>
                  <a:schemeClr val="bg1"/>
                </a:solidFill>
              </a:rPr>
              <a:t> буде </a:t>
            </a:r>
            <a:r>
              <a:rPr lang="ru-RU" sz="3800" b="1" dirty="0" err="1" smtClean="0">
                <a:solidFill>
                  <a:schemeClr val="bg1"/>
                </a:solidFill>
              </a:rPr>
              <a:t>нагадати</a:t>
            </a:r>
            <a:r>
              <a:rPr lang="ru-RU" sz="3800" b="1" dirty="0" smtClean="0">
                <a:solidFill>
                  <a:schemeClr val="bg1"/>
                </a:solidFill>
              </a:rPr>
              <a:t> і те, що колись </a:t>
            </a:r>
            <a:r>
              <a:rPr lang="ru-RU" sz="3800" b="1" dirty="0" err="1" smtClean="0">
                <a:solidFill>
                  <a:schemeClr val="bg1"/>
                </a:solidFill>
              </a:rPr>
              <a:t>своєю</a:t>
            </a:r>
            <a:r>
              <a:rPr lang="ru-RU" sz="3800" b="1" dirty="0" smtClean="0">
                <a:solidFill>
                  <a:schemeClr val="bg1"/>
                </a:solidFill>
              </a:rPr>
              <a:t> </a:t>
            </a:r>
            <a:r>
              <a:rPr lang="ru-RU" sz="3800" b="1" dirty="0" err="1" smtClean="0">
                <a:solidFill>
                  <a:schemeClr val="bg1"/>
                </a:solidFill>
              </a:rPr>
              <a:t>ціною</a:t>
            </a:r>
            <a:r>
              <a:rPr lang="ru-RU" sz="3800" b="1" dirty="0" smtClean="0">
                <a:solidFill>
                  <a:schemeClr val="bg1"/>
                </a:solidFill>
              </a:rPr>
              <a:t> </a:t>
            </a:r>
            <a:r>
              <a:rPr lang="ru-RU" sz="3800" b="1" dirty="0" err="1" smtClean="0">
                <a:solidFill>
                  <a:schemeClr val="bg1"/>
                </a:solidFill>
              </a:rPr>
              <a:t>із</a:t>
            </a:r>
            <a:r>
              <a:rPr lang="ru-RU" sz="3800" b="1" dirty="0" smtClean="0">
                <a:solidFill>
                  <a:schemeClr val="bg1"/>
                </a:solidFill>
              </a:rPr>
              <a:t> золотом могло </a:t>
            </a:r>
            <a:r>
              <a:rPr lang="ru-RU" sz="3800" b="1" dirty="0" err="1" smtClean="0">
                <a:solidFill>
                  <a:schemeClr val="bg1"/>
                </a:solidFill>
              </a:rPr>
              <a:t>суперничати</a:t>
            </a:r>
            <a:r>
              <a:rPr lang="ru-RU" sz="3800" b="1" dirty="0" smtClean="0">
                <a:solidFill>
                  <a:schemeClr val="bg1"/>
                </a:solidFill>
              </a:rPr>
              <a:t> </a:t>
            </a:r>
            <a:r>
              <a:rPr lang="ru-RU" sz="3800" b="1" dirty="0" err="1" smtClean="0">
                <a:solidFill>
                  <a:schemeClr val="bg1"/>
                </a:solidFill>
              </a:rPr>
              <a:t>тільки</a:t>
            </a:r>
            <a:r>
              <a:rPr lang="ru-RU" sz="3800" b="1" dirty="0" smtClean="0">
                <a:solidFill>
                  <a:schemeClr val="bg1"/>
                </a:solidFill>
              </a:rPr>
              <a:t> </a:t>
            </a:r>
            <a:r>
              <a:rPr lang="ru-RU" sz="3800" b="1" dirty="0" err="1" smtClean="0">
                <a:solidFill>
                  <a:schemeClr val="bg1"/>
                </a:solidFill>
              </a:rPr>
              <a:t>скло</a:t>
            </a:r>
            <a:r>
              <a:rPr lang="ru-RU" sz="3800" b="1" dirty="0" smtClean="0">
                <a:solidFill>
                  <a:schemeClr val="bg1"/>
                </a:solidFill>
              </a:rPr>
              <a:t>. </a:t>
            </a:r>
            <a:r>
              <a:rPr lang="ru-RU" sz="3800" b="1" dirty="0" err="1" smtClean="0">
                <a:solidFill>
                  <a:schemeClr val="bg1"/>
                </a:solidFill>
              </a:rPr>
              <a:t>Дійсно</a:t>
            </a:r>
            <a:r>
              <a:rPr lang="ru-RU" sz="3800" b="1" dirty="0" smtClean="0">
                <a:solidFill>
                  <a:schemeClr val="bg1"/>
                </a:solidFill>
              </a:rPr>
              <a:t>, </a:t>
            </a:r>
            <a:r>
              <a:rPr lang="ru-RU" sz="3800" b="1" dirty="0" err="1" smtClean="0">
                <a:solidFill>
                  <a:schemeClr val="bg1"/>
                </a:solidFill>
              </a:rPr>
              <a:t>самі</a:t>
            </a:r>
            <a:r>
              <a:rPr lang="ru-RU" sz="3800" b="1" dirty="0" smtClean="0">
                <a:solidFill>
                  <a:schemeClr val="bg1"/>
                </a:solidFill>
              </a:rPr>
              <a:t> </a:t>
            </a:r>
            <a:r>
              <a:rPr lang="ru-RU" sz="3800" b="1" dirty="0" err="1" smtClean="0">
                <a:solidFill>
                  <a:schemeClr val="bg1"/>
                </a:solidFill>
              </a:rPr>
              <a:t>ранні</a:t>
            </a:r>
            <a:r>
              <a:rPr lang="ru-RU" sz="3800" b="1" dirty="0" smtClean="0">
                <a:solidFill>
                  <a:schemeClr val="bg1"/>
                </a:solidFill>
              </a:rPr>
              <a:t> </a:t>
            </a:r>
            <a:r>
              <a:rPr lang="ru-RU" sz="3800" b="1" dirty="0" err="1" smtClean="0">
                <a:solidFill>
                  <a:schemeClr val="bg1"/>
                </a:solidFill>
              </a:rPr>
              <a:t>його</a:t>
            </a:r>
            <a:r>
              <a:rPr lang="ru-RU" sz="3800" b="1" dirty="0" smtClean="0">
                <a:solidFill>
                  <a:schemeClr val="bg1"/>
                </a:solidFill>
              </a:rPr>
              <a:t> </a:t>
            </a:r>
            <a:r>
              <a:rPr lang="ru-RU" sz="3800" b="1" dirty="0" err="1" smtClean="0">
                <a:solidFill>
                  <a:schemeClr val="bg1"/>
                </a:solidFill>
              </a:rPr>
              <a:t>рукотворні</a:t>
            </a:r>
            <a:r>
              <a:rPr lang="ru-RU" sz="3800" b="1" dirty="0" smtClean="0">
                <a:solidFill>
                  <a:schemeClr val="bg1"/>
                </a:solidFill>
              </a:rPr>
              <a:t> </a:t>
            </a:r>
            <a:r>
              <a:rPr lang="ru-RU" sz="3800" b="1" dirty="0" err="1" smtClean="0">
                <a:solidFill>
                  <a:schemeClr val="bg1"/>
                </a:solidFill>
              </a:rPr>
              <a:t>зразки</a:t>
            </a:r>
            <a:r>
              <a:rPr lang="ru-RU" sz="3800" b="1" dirty="0" smtClean="0">
                <a:solidFill>
                  <a:schemeClr val="bg1"/>
                </a:solidFill>
              </a:rPr>
              <a:t> - </a:t>
            </a:r>
            <a:r>
              <a:rPr lang="ru-RU" sz="3800" b="1" dirty="0" err="1" smtClean="0">
                <a:solidFill>
                  <a:schemeClr val="bg1"/>
                </a:solidFill>
              </a:rPr>
              <a:t>прикраси</a:t>
            </a:r>
            <a:r>
              <a:rPr lang="ru-RU" sz="3800" b="1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0"/>
            <a:ext cx="732694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Художнє</a:t>
            </a:r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8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скло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277</Words>
  <Application>Microsoft Office PowerPoint</Application>
  <PresentationFormat>Экран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Застосування скла</dc:title>
  <dc:creator>Admin</dc:creator>
  <cp:lastModifiedBy>Admin</cp:lastModifiedBy>
  <cp:revision>16</cp:revision>
  <dcterms:created xsi:type="dcterms:W3CDTF">2012-11-27T11:17:33Z</dcterms:created>
  <dcterms:modified xsi:type="dcterms:W3CDTF">2014-06-03T13:04:14Z</dcterms:modified>
</cp:coreProperties>
</file>