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sldIdLst>
    <p:sldId id="256" r:id="rId2"/>
    <p:sldId id="258" r:id="rId3"/>
    <p:sldId id="259" r:id="rId4"/>
    <p:sldId id="260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13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Прямоугольник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3" name="Скругленный прямоугольник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F406-CB08-48B9-BADB-C16C10E485FF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A8FAD75D-D1BD-4D52-806A-6F3740EEBD5B}" type="slidenum">
              <a:rPr lang="ru-RU" smtClean="0"/>
              <a:t>‹#›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F406-CB08-48B9-BADB-C16C10E485FF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D75D-D1BD-4D52-806A-6F3740EEB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F406-CB08-48B9-BADB-C16C10E485FF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D75D-D1BD-4D52-806A-6F3740EEB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F406-CB08-48B9-BADB-C16C10E485FF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D75D-D1BD-4D52-806A-6F3740EEBD5B}" type="slidenum">
              <a:rPr lang="ru-RU" smtClean="0"/>
              <a:t>‹#›</a:t>
            </a:fld>
            <a:endParaRPr lang="ru-RU"/>
          </a:p>
        </p:txBody>
      </p:sp>
      <p:sp>
        <p:nvSpPr>
          <p:cNvPr id="8" name="Содержимое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hee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10" name="Скругленный прямоугольник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F406-CB08-48B9-BADB-C16C10E485FF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8FAD75D-D1BD-4D52-806A-6F3740EEBD5B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spd="med">
    <p:whee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F406-CB08-48B9-BADB-C16C10E485FF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D75D-D1BD-4D52-806A-6F3740EEBD5B}" type="slidenum">
              <a:rPr lang="ru-RU" smtClean="0"/>
              <a:t>‹#›</a:t>
            </a:fld>
            <a:endParaRPr lang="ru-RU"/>
          </a:p>
        </p:txBody>
      </p:sp>
      <p:sp>
        <p:nvSpPr>
          <p:cNvPr id="9" name="Содержимое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hee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F406-CB08-48B9-BADB-C16C10E485FF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D75D-D1BD-4D52-806A-6F3740EEBD5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hee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F406-CB08-48B9-BADB-C16C10E485FF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D75D-D1BD-4D52-806A-6F3740EEB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F406-CB08-48B9-BADB-C16C10E485FF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D75D-D1BD-4D52-806A-6F3740EEBD5B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  <p:transition spd="med">
    <p:whee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9" name="Скругленный прямоугольник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F406-CB08-48B9-BADB-C16C10E485FF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FAD75D-D1BD-4D52-806A-6F3740EEBD5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Содержимое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  <p:transition spd="med">
    <p:whee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57F406-CB08-48B9-BADB-C16C10E485FF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A8FAD75D-D1BD-4D52-806A-6F3740EEBD5B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  <p:transition spd="med">
    <p:whee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8" name="Скругленный прямоугольник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EC57F406-CB08-48B9-BADB-C16C10E485FF}" type="datetimeFigureOut">
              <a:rPr lang="ru-RU" smtClean="0"/>
              <a:t>10.09.2013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A8FAD75D-D1BD-4D52-806A-6F3740EEBD5B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ransition spd="med">
    <p:wheel/>
  </p:transition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505930"/>
            <a:ext cx="8686800" cy="1470025"/>
          </a:xfrm>
        </p:spPr>
        <p:txBody>
          <a:bodyPr>
            <a:noAutofit/>
          </a:bodyPr>
          <a:lstStyle/>
          <a:p>
            <a:r>
              <a:rPr lang="ru-RU" sz="13800" b="1" dirty="0" smtClean="0"/>
              <a:t>Футуризм</a:t>
            </a:r>
            <a:endParaRPr lang="ru-RU" sz="13800" b="1" dirty="0"/>
          </a:p>
        </p:txBody>
      </p:sp>
    </p:spTree>
  </p:cSld>
  <p:clrMapOvr>
    <a:masterClrMapping/>
  </p:clrMapOvr>
  <p:transition spd="med">
    <p:wheel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457200" y="274638"/>
            <a:ext cx="6400816" cy="796908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          </a:t>
            </a:r>
            <a:r>
              <a:rPr lang="ru-RU" sz="5300" b="1" dirty="0" smtClean="0"/>
              <a:t>Футуризм</a:t>
            </a:r>
            <a:r>
              <a:rPr lang="ru-RU" dirty="0" smtClean="0"/>
              <a:t> </a:t>
            </a:r>
            <a:r>
              <a:rPr lang="ru-RU" b="1" dirty="0" smtClean="0"/>
              <a:t>-</a:t>
            </a:r>
            <a:endParaRPr lang="ru-RU" b="1" dirty="0"/>
          </a:p>
        </p:txBody>
      </p:sp>
      <p:sp>
        <p:nvSpPr>
          <p:cNvPr id="5" name="Содержимое 4"/>
          <p:cNvSpPr>
            <a:spLocks noGrp="1"/>
          </p:cNvSpPr>
          <p:nvPr>
            <p:ph sz="quarter" idx="1"/>
          </p:nvPr>
        </p:nvSpPr>
        <p:spPr>
          <a:xfrm>
            <a:off x="0" y="1071546"/>
            <a:ext cx="9144000" cy="5786454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dirty="0" smtClean="0"/>
              <a:t>    </a:t>
            </a:r>
            <a:r>
              <a:rPr lang="ru-RU" sz="3600" dirty="0" err="1" smtClean="0"/>
              <a:t>Авангардний</a:t>
            </a:r>
            <a:r>
              <a:rPr lang="ru-RU" sz="3600" dirty="0" smtClean="0"/>
              <a:t> </a:t>
            </a:r>
            <a:r>
              <a:rPr lang="ru-RU" sz="3600" dirty="0" err="1" smtClean="0"/>
              <a:t>напрям</a:t>
            </a:r>
            <a:r>
              <a:rPr lang="ru-RU" sz="3600" dirty="0" smtClean="0"/>
              <a:t> в </a:t>
            </a:r>
            <a:r>
              <a:rPr lang="ru-RU" sz="3600" dirty="0" err="1" smtClean="0"/>
              <a:t>літературі</a:t>
            </a:r>
            <a:r>
              <a:rPr lang="ru-RU" sz="3600" dirty="0" smtClean="0"/>
              <a:t> та </a:t>
            </a:r>
            <a:r>
              <a:rPr lang="ru-RU" sz="3600" dirty="0" err="1" smtClean="0"/>
              <a:t>мистецтві</a:t>
            </a:r>
            <a:r>
              <a:rPr lang="ru-RU" sz="3600" dirty="0" smtClean="0"/>
              <a:t> , </a:t>
            </a:r>
            <a:r>
              <a:rPr lang="ru-RU" sz="3600" dirty="0" err="1" smtClean="0"/>
              <a:t>що</a:t>
            </a:r>
            <a:r>
              <a:rPr lang="ru-RU" sz="3600" dirty="0" smtClean="0"/>
              <a:t> </a:t>
            </a:r>
            <a:r>
              <a:rPr lang="ru-RU" sz="3600" dirty="0" err="1" smtClean="0"/>
              <a:t>розвинувся</a:t>
            </a:r>
            <a:r>
              <a:rPr lang="ru-RU" sz="3600" dirty="0" smtClean="0"/>
              <a:t> на початку </a:t>
            </a:r>
            <a:r>
              <a:rPr lang="ru-RU" sz="3600" dirty="0" err="1" smtClean="0"/>
              <a:t>20ст</a:t>
            </a:r>
            <a:r>
              <a:rPr lang="ru-RU" sz="3600" dirty="0" smtClean="0"/>
              <a:t>. </a:t>
            </a:r>
            <a:r>
              <a:rPr lang="ru-RU" sz="3600" dirty="0" err="1" smtClean="0"/>
              <a:t>здебільшого</a:t>
            </a:r>
            <a:r>
              <a:rPr lang="ru-RU" sz="3600" dirty="0" smtClean="0"/>
              <a:t> </a:t>
            </a:r>
            <a:r>
              <a:rPr lang="ru-RU" sz="3600" dirty="0"/>
              <a:t>в </a:t>
            </a:r>
            <a:r>
              <a:rPr lang="ru-RU" sz="3600" dirty="0" err="1" smtClean="0"/>
              <a:t>Італії</a:t>
            </a:r>
            <a:r>
              <a:rPr lang="ru-RU" sz="3600" dirty="0"/>
              <a:t> та </a:t>
            </a:r>
            <a:r>
              <a:rPr lang="ru-RU" sz="3600" dirty="0" err="1"/>
              <a:t>Р</a:t>
            </a:r>
            <a:r>
              <a:rPr lang="ru-RU" sz="3600" dirty="0" err="1" smtClean="0"/>
              <a:t>осії</a:t>
            </a:r>
            <a:r>
              <a:rPr lang="ru-RU" sz="3600" dirty="0" smtClean="0"/>
              <a:t> </a:t>
            </a:r>
            <a:r>
              <a:rPr lang="ru-RU" sz="3600" dirty="0"/>
              <a:t> </a:t>
            </a:r>
            <a:r>
              <a:rPr lang="ru-RU" sz="3600" dirty="0" err="1"/>
              <a:t>й</a:t>
            </a:r>
            <a:r>
              <a:rPr lang="ru-RU" sz="3600" dirty="0"/>
              <a:t> </a:t>
            </a:r>
            <a:r>
              <a:rPr lang="ru-RU" sz="3600" dirty="0" err="1"/>
              <a:t>обстоював</a:t>
            </a:r>
            <a:r>
              <a:rPr lang="ru-RU" sz="3600" dirty="0"/>
              <a:t> </a:t>
            </a:r>
            <a:r>
              <a:rPr lang="ru-RU" sz="3600" dirty="0" err="1"/>
              <a:t>крайній</a:t>
            </a:r>
            <a:r>
              <a:rPr lang="ru-RU" sz="3600" dirty="0"/>
              <a:t> </a:t>
            </a:r>
            <a:r>
              <a:rPr lang="ru-RU" sz="3600" dirty="0" err="1"/>
              <a:t>формалізм</a:t>
            </a:r>
            <a:r>
              <a:rPr lang="ru-RU" sz="3600" dirty="0"/>
              <a:t>, </a:t>
            </a:r>
            <a:r>
              <a:rPr lang="ru-RU" sz="3600" dirty="0" err="1"/>
              <a:t>пропагував</a:t>
            </a:r>
            <a:r>
              <a:rPr lang="ru-RU" sz="3600" dirty="0"/>
              <a:t> культ </a:t>
            </a:r>
            <a:r>
              <a:rPr lang="ru-RU" sz="3600" dirty="0" err="1"/>
              <a:t>індивідуалізму</a:t>
            </a:r>
            <a:r>
              <a:rPr lang="ru-RU" sz="3600" dirty="0"/>
              <a:t>, </a:t>
            </a:r>
            <a:r>
              <a:rPr lang="ru-RU" sz="3600" dirty="0" err="1"/>
              <a:t>відкидав</a:t>
            </a:r>
            <a:r>
              <a:rPr lang="ru-RU" sz="3600" dirty="0"/>
              <a:t> </a:t>
            </a:r>
            <a:r>
              <a:rPr lang="ru-RU" sz="3600" dirty="0" err="1"/>
              <a:t>загальноприйняті</a:t>
            </a:r>
            <a:r>
              <a:rPr lang="ru-RU" sz="3600" dirty="0"/>
              <a:t> </a:t>
            </a:r>
            <a:r>
              <a:rPr lang="ru-RU" sz="3600" dirty="0" err="1"/>
              <a:t>мовні</a:t>
            </a:r>
            <a:r>
              <a:rPr lang="ru-RU" sz="3600" dirty="0"/>
              <a:t> та </a:t>
            </a:r>
            <a:r>
              <a:rPr lang="ru-RU" sz="3600" dirty="0" err="1"/>
              <a:t>поетично-мистецькі</a:t>
            </a:r>
            <a:r>
              <a:rPr lang="ru-RU" sz="3600" dirty="0"/>
              <a:t> </a:t>
            </a:r>
            <a:r>
              <a:rPr lang="ru-RU" sz="3600" dirty="0" err="1"/>
              <a:t>норми</a:t>
            </a:r>
            <a:r>
              <a:rPr lang="ru-RU" sz="3600" dirty="0" smtClean="0"/>
              <a:t>.</a:t>
            </a:r>
          </a:p>
          <a:p>
            <a:pPr>
              <a:buNone/>
            </a:pPr>
            <a:r>
              <a:rPr lang="ru-RU" sz="3600" dirty="0" smtClean="0"/>
              <a:t>    На </a:t>
            </a:r>
            <a:r>
              <a:rPr lang="ru-RU" sz="3600" dirty="0" err="1"/>
              <a:t>світогляд</a:t>
            </a:r>
            <a:r>
              <a:rPr lang="ru-RU" sz="3600" dirty="0"/>
              <a:t> </a:t>
            </a:r>
            <a:r>
              <a:rPr lang="ru-RU" sz="3600" dirty="0" err="1"/>
              <a:t>футуристів</a:t>
            </a:r>
            <a:r>
              <a:rPr lang="ru-RU" sz="3600" dirty="0"/>
              <a:t> великий </a:t>
            </a:r>
            <a:r>
              <a:rPr lang="ru-RU" sz="3600" dirty="0" err="1"/>
              <a:t>вплив</a:t>
            </a:r>
            <a:r>
              <a:rPr lang="ru-RU" sz="3600" dirty="0"/>
              <a:t> </a:t>
            </a:r>
            <a:r>
              <a:rPr lang="ru-RU" sz="3600" dirty="0" err="1"/>
              <a:t>мали</a:t>
            </a:r>
            <a:r>
              <a:rPr lang="ru-RU" sz="3600" dirty="0"/>
              <a:t> </a:t>
            </a:r>
            <a:r>
              <a:rPr lang="ru-RU" sz="3600" dirty="0" err="1"/>
              <a:t>філософські</a:t>
            </a:r>
            <a:r>
              <a:rPr lang="ru-RU" sz="3600" dirty="0"/>
              <a:t> </a:t>
            </a:r>
            <a:r>
              <a:rPr lang="ru-RU" sz="3600" dirty="0" smtClean="0"/>
              <a:t>погляди </a:t>
            </a:r>
            <a:r>
              <a:rPr lang="ru-RU" sz="3600" dirty="0" err="1" smtClean="0"/>
              <a:t>Ніцше</a:t>
            </a:r>
            <a:r>
              <a:rPr lang="ru-RU" sz="3600" dirty="0"/>
              <a:t> </a:t>
            </a:r>
            <a:r>
              <a:rPr lang="ru-RU" sz="3600" dirty="0" err="1"/>
              <a:t>з</a:t>
            </a:r>
            <a:r>
              <a:rPr lang="ru-RU" sz="3600" dirty="0"/>
              <a:t> </a:t>
            </a:r>
            <a:r>
              <a:rPr lang="ru-RU" sz="3600" dirty="0" err="1" smtClean="0"/>
              <a:t>його</a:t>
            </a:r>
            <a:r>
              <a:rPr lang="ru-RU" sz="3600" dirty="0" smtClean="0"/>
              <a:t> культом</a:t>
            </a:r>
            <a:r>
              <a:rPr lang="ru-RU" sz="3600" dirty="0"/>
              <a:t> </a:t>
            </a:r>
            <a:r>
              <a:rPr lang="ru-RU" sz="3600" dirty="0" smtClean="0"/>
              <a:t>«</a:t>
            </a:r>
            <a:r>
              <a:rPr lang="ru-RU" sz="3600" dirty="0" err="1" smtClean="0"/>
              <a:t>надлюдини</a:t>
            </a:r>
            <a:r>
              <a:rPr lang="ru-RU" sz="3600" dirty="0" smtClean="0"/>
              <a:t>».</a:t>
            </a:r>
            <a:endParaRPr lang="ru-RU" sz="3600" dirty="0"/>
          </a:p>
        </p:txBody>
      </p:sp>
    </p:spTree>
  </p:cSld>
  <p:clrMapOvr>
    <a:masterClrMapping/>
  </p:clrMapOvr>
  <p:transition spd="med">
    <p:wheel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0" y="285728"/>
            <a:ext cx="9144000" cy="6572272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uk-UA" sz="3600" dirty="0" smtClean="0"/>
              <a:t>Основні ознаки футуризму</a:t>
            </a:r>
            <a:r>
              <a:rPr lang="en-US" sz="3600" dirty="0" smtClean="0"/>
              <a:t> </a:t>
            </a:r>
            <a:r>
              <a:rPr lang="uk-UA" sz="3600" dirty="0" smtClean="0"/>
              <a:t>в літературі:</a:t>
            </a:r>
          </a:p>
          <a:p>
            <a:r>
              <a:rPr lang="ru-RU" sz="3200" dirty="0" smtClean="0"/>
              <a:t>Не </a:t>
            </a:r>
            <a:r>
              <a:rPr lang="ru-RU" sz="3200" dirty="0" err="1" smtClean="0"/>
              <a:t>цікавиться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людиною</a:t>
            </a:r>
            <a:r>
              <a:rPr lang="en-US" sz="3200" dirty="0" smtClean="0"/>
              <a:t>;</a:t>
            </a:r>
            <a:endParaRPr lang="ru-RU" sz="3200" dirty="0" smtClean="0"/>
          </a:p>
          <a:p>
            <a:r>
              <a:rPr lang="ru-RU" sz="3200" dirty="0" err="1" smtClean="0"/>
              <a:t>Характерний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виключний</a:t>
            </a:r>
            <a:r>
              <a:rPr lang="ru-RU" sz="3200" dirty="0" smtClean="0"/>
              <a:t> </a:t>
            </a:r>
            <a:r>
              <a:rPr lang="ru-RU" sz="3200" dirty="0" err="1" smtClean="0"/>
              <a:t>динамізм</a:t>
            </a:r>
            <a:r>
              <a:rPr lang="ru-RU" sz="3200" dirty="0" smtClean="0"/>
              <a:t>(</a:t>
            </a:r>
            <a:r>
              <a:rPr lang="ru-RU" sz="3200" dirty="0" err="1" smtClean="0"/>
              <a:t>зупинка-зло</a:t>
            </a:r>
            <a:r>
              <a:rPr lang="ru-RU" sz="3200" dirty="0" smtClean="0"/>
              <a:t>)</a:t>
            </a:r>
            <a:r>
              <a:rPr lang="en-US" sz="3200" dirty="0" smtClean="0"/>
              <a:t>;</a:t>
            </a:r>
            <a:endParaRPr lang="ru-RU" sz="3200" dirty="0" smtClean="0"/>
          </a:p>
          <a:p>
            <a:r>
              <a:rPr lang="ru-RU" sz="3200" dirty="0" smtClean="0"/>
              <a:t>На </a:t>
            </a:r>
            <a:r>
              <a:rPr lang="ru-RU" sz="3200" dirty="0" smtClean="0"/>
              <a:t>перший план </a:t>
            </a:r>
            <a:r>
              <a:rPr lang="ru-RU" sz="3200" dirty="0" err="1" smtClean="0"/>
              <a:t>висувається</a:t>
            </a:r>
            <a:r>
              <a:rPr lang="ru-RU" sz="3200" dirty="0" smtClean="0"/>
              <a:t> </a:t>
            </a:r>
            <a:r>
              <a:rPr lang="ru-RU" sz="3200" dirty="0" err="1" smtClean="0"/>
              <a:t>дієслово</a:t>
            </a:r>
            <a:r>
              <a:rPr lang="en-US" sz="3200" dirty="0" smtClean="0"/>
              <a:t>;</a:t>
            </a:r>
            <a:endParaRPr lang="ru-RU" sz="3200" dirty="0" smtClean="0"/>
          </a:p>
          <a:p>
            <a:r>
              <a:rPr lang="uk-UA" sz="3200" dirty="0" smtClean="0"/>
              <a:t>Бунтарство, вираження масового настрою натовпу</a:t>
            </a:r>
            <a:r>
              <a:rPr lang="en-US" sz="3200" dirty="0" smtClean="0"/>
              <a:t>;</a:t>
            </a:r>
            <a:endParaRPr lang="uk-UA" sz="3200" dirty="0" smtClean="0"/>
          </a:p>
          <a:p>
            <a:r>
              <a:rPr lang="uk-UA" sz="3200" dirty="0" smtClean="0"/>
              <a:t>Культ техніки</a:t>
            </a:r>
            <a:r>
              <a:rPr lang="en-US" sz="3200" dirty="0" smtClean="0"/>
              <a:t>;</a:t>
            </a:r>
            <a:endParaRPr lang="uk-UA" sz="3200" dirty="0" smtClean="0"/>
          </a:p>
          <a:p>
            <a:r>
              <a:rPr lang="ru-RU" sz="3200" dirty="0" err="1" smtClean="0"/>
              <a:t>Заперечення</a:t>
            </a:r>
            <a:r>
              <a:rPr lang="ru-RU" sz="3200" dirty="0" smtClean="0"/>
              <a:t> </a:t>
            </a:r>
            <a:r>
              <a:rPr lang="ru-RU" sz="3200" dirty="0" err="1" smtClean="0"/>
              <a:t>культурних</a:t>
            </a:r>
            <a:r>
              <a:rPr lang="ru-RU" sz="3200" dirty="0" smtClean="0"/>
              <a:t> </a:t>
            </a:r>
            <a:r>
              <a:rPr lang="ru-RU" sz="3200" dirty="0" err="1" smtClean="0"/>
              <a:t>традицій</a:t>
            </a:r>
            <a:r>
              <a:rPr lang="ru-RU" sz="3200" dirty="0" smtClean="0"/>
              <a:t>, </a:t>
            </a:r>
            <a:r>
              <a:rPr lang="ru-RU" sz="3200" dirty="0" err="1" smtClean="0"/>
              <a:t>спроба</a:t>
            </a:r>
            <a:r>
              <a:rPr lang="ru-RU" sz="3200" dirty="0" smtClean="0"/>
              <a:t> </a:t>
            </a:r>
            <a:r>
              <a:rPr lang="ru-RU" sz="3200" dirty="0" err="1" smtClean="0"/>
              <a:t>створити</a:t>
            </a:r>
            <a:r>
              <a:rPr lang="ru-RU" sz="3200" dirty="0" smtClean="0"/>
              <a:t> </a:t>
            </a:r>
            <a:r>
              <a:rPr lang="ru-RU" sz="3200" dirty="0" err="1" smtClean="0"/>
              <a:t>мистецтво</a:t>
            </a:r>
            <a:r>
              <a:rPr lang="ru-RU" sz="3200" dirty="0" smtClean="0"/>
              <a:t>, </a:t>
            </a:r>
            <a:r>
              <a:rPr lang="ru-RU" sz="3200" dirty="0" err="1" smtClean="0"/>
              <a:t>спрямоване</a:t>
            </a:r>
            <a:r>
              <a:rPr lang="ru-RU" sz="3200" dirty="0" smtClean="0"/>
              <a:t> в </a:t>
            </a:r>
            <a:r>
              <a:rPr lang="ru-RU" sz="3200" dirty="0" err="1" smtClean="0"/>
              <a:t>майбутнє</a:t>
            </a:r>
            <a:r>
              <a:rPr lang="ru-RU" sz="3200" dirty="0" smtClean="0"/>
              <a:t>.</a:t>
            </a:r>
            <a:endParaRPr lang="en-US" sz="3200" dirty="0" smtClean="0"/>
          </a:p>
        </p:txBody>
      </p:sp>
    </p:spTree>
  </p:cSld>
  <p:clrMapOvr>
    <a:masterClrMapping/>
  </p:clrMapOvr>
  <p:transition spd="med">
    <p:wheel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914400" y="0"/>
            <a:ext cx="7772400" cy="1000108"/>
          </a:xfrm>
        </p:spPr>
        <p:txBody>
          <a:bodyPr>
            <a:normAutofit/>
          </a:bodyPr>
          <a:lstStyle/>
          <a:p>
            <a:r>
              <a:rPr lang="uk-UA" b="1" dirty="0" smtClean="0"/>
              <a:t>                   Приклади: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sz="quarter" idx="1"/>
          </p:nvPr>
        </p:nvSpPr>
        <p:spPr>
          <a:xfrm>
            <a:off x="214282" y="1285860"/>
            <a:ext cx="8929718" cy="5572140"/>
          </a:xfrm>
        </p:spPr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ru-RU" dirty="0" smtClean="0"/>
              <a:t> </a:t>
            </a:r>
            <a:r>
              <a:rPr lang="ru-RU" sz="3200" dirty="0" err="1" smtClean="0"/>
              <a:t>Гнєдов</a:t>
            </a:r>
            <a:r>
              <a:rPr lang="ru-RU" sz="3200" dirty="0" smtClean="0"/>
              <a:t> </a:t>
            </a:r>
            <a:r>
              <a:rPr lang="ru-RU" sz="3200" dirty="0" smtClean="0"/>
              <a:t>Василь</a:t>
            </a:r>
          </a:p>
          <a:p>
            <a:pPr>
              <a:buFont typeface="Wingdings" pitchFamily="2" charset="2"/>
              <a:buChar char="§"/>
            </a:pPr>
            <a:r>
              <a:rPr lang="uk-UA" sz="3200" dirty="0" smtClean="0"/>
              <a:t>Семенко Михайло </a:t>
            </a:r>
            <a:r>
              <a:rPr lang="ru-RU" sz="3200" dirty="0" smtClean="0"/>
              <a:t>«</a:t>
            </a:r>
            <a:r>
              <a:rPr lang="ru-RU" sz="3200" dirty="0" err="1" smtClean="0"/>
              <a:t>Дерзання</a:t>
            </a:r>
            <a:r>
              <a:rPr lang="ru-RU" sz="3200" dirty="0" smtClean="0"/>
              <a:t>» </a:t>
            </a:r>
            <a:r>
              <a:rPr lang="ru-RU" sz="3200" dirty="0" err="1" smtClean="0"/>
              <a:t>і</a:t>
            </a:r>
            <a:r>
              <a:rPr lang="ru-RU" sz="3200" dirty="0" smtClean="0"/>
              <a:t> «</a:t>
            </a:r>
            <a:r>
              <a:rPr lang="ru-RU" sz="3200" dirty="0" err="1" smtClean="0"/>
              <a:t>Кверо-футуризм</a:t>
            </a:r>
            <a:r>
              <a:rPr lang="ru-RU" sz="3200" dirty="0" smtClean="0"/>
              <a:t>» </a:t>
            </a:r>
            <a:endParaRPr lang="ru-RU" sz="3200" dirty="0" smtClean="0"/>
          </a:p>
          <a:p>
            <a:pPr>
              <a:buFont typeface="Wingdings" pitchFamily="2" charset="2"/>
              <a:buChar char="§"/>
            </a:pPr>
            <a:r>
              <a:rPr lang="ru-RU" sz="3200" dirty="0" err="1" smtClean="0"/>
              <a:t>Шкурупій</a:t>
            </a:r>
            <a:r>
              <a:rPr lang="ru-RU" sz="3200" dirty="0" smtClean="0"/>
              <a:t> </a:t>
            </a:r>
            <a:r>
              <a:rPr lang="ru-RU" sz="3200" dirty="0" err="1" smtClean="0"/>
              <a:t>Георгій</a:t>
            </a:r>
            <a:r>
              <a:rPr lang="ru-RU" sz="3200" dirty="0" smtClean="0"/>
              <a:t> «</a:t>
            </a:r>
            <a:r>
              <a:rPr lang="ru-RU" sz="3200" dirty="0" err="1" smtClean="0"/>
              <a:t>Психетози</a:t>
            </a:r>
            <a:r>
              <a:rPr lang="ru-RU" sz="3200" dirty="0" smtClean="0"/>
              <a:t>. </a:t>
            </a:r>
            <a:r>
              <a:rPr lang="ru-RU" sz="3200" dirty="0" err="1" smtClean="0"/>
              <a:t>Вітрина</a:t>
            </a:r>
            <a:r>
              <a:rPr lang="ru-RU" sz="3200" dirty="0" smtClean="0"/>
              <a:t> </a:t>
            </a:r>
            <a:r>
              <a:rPr lang="ru-RU" sz="3200" dirty="0" err="1" smtClean="0"/>
              <a:t>третя</a:t>
            </a:r>
            <a:r>
              <a:rPr lang="ru-RU" sz="3200" dirty="0" smtClean="0"/>
              <a:t>»</a:t>
            </a:r>
            <a:endParaRPr lang="uk-UA" sz="3200" dirty="0" smtClean="0"/>
          </a:p>
          <a:p>
            <a:pPr>
              <a:buFont typeface="Wingdings" pitchFamily="2" charset="2"/>
              <a:buChar char="§"/>
            </a:pPr>
            <a:r>
              <a:rPr lang="uk-UA" sz="3200" dirty="0" smtClean="0"/>
              <a:t>Маяковський Володимир</a:t>
            </a:r>
          </a:p>
          <a:p>
            <a:pPr>
              <a:buFont typeface="Wingdings" pitchFamily="2" charset="2"/>
              <a:buChar char="§"/>
            </a:pPr>
            <a:r>
              <a:rPr lang="ru-RU" sz="3200" dirty="0" err="1" smtClean="0"/>
              <a:t>Філіп-по</a:t>
            </a:r>
            <a:r>
              <a:rPr lang="ru-RU" sz="3200" dirty="0" smtClean="0"/>
              <a:t> </a:t>
            </a:r>
            <a:r>
              <a:rPr lang="ru-RU" sz="3200" dirty="0" err="1" smtClean="0"/>
              <a:t>Томмазо</a:t>
            </a:r>
            <a:r>
              <a:rPr lang="ru-RU" sz="3200" dirty="0" smtClean="0"/>
              <a:t> </a:t>
            </a:r>
            <a:r>
              <a:rPr lang="ru-RU" sz="3200" dirty="0" err="1" smtClean="0"/>
              <a:t>Марінетті</a:t>
            </a:r>
            <a:r>
              <a:rPr lang="ru-RU" sz="3200" dirty="0" smtClean="0"/>
              <a:t>  </a:t>
            </a:r>
            <a:r>
              <a:rPr lang="ru-RU" sz="3200" dirty="0" err="1" smtClean="0"/>
              <a:t>Маніфест</a:t>
            </a:r>
            <a:r>
              <a:rPr lang="ru-RU" sz="3200" dirty="0" smtClean="0"/>
              <a:t> футуризму</a:t>
            </a:r>
          </a:p>
          <a:p>
            <a:pPr>
              <a:buFont typeface="Wingdings" pitchFamily="2" charset="2"/>
              <a:buChar char="§"/>
            </a:pPr>
            <a:endParaRPr lang="ru-RU" dirty="0" smtClean="0"/>
          </a:p>
          <a:p>
            <a:pPr>
              <a:buFont typeface="Wingdings" pitchFamily="2" charset="2"/>
              <a:buChar char="§"/>
            </a:pPr>
            <a:endParaRPr lang="ru-RU" dirty="0"/>
          </a:p>
        </p:txBody>
      </p:sp>
    </p:spTree>
  </p:cSld>
  <p:clrMapOvr>
    <a:masterClrMapping/>
  </p:clrMapOvr>
  <p:transition spd="med">
    <p:wheel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праведливость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праведливость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Справедливость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67</TotalTime>
  <Words>66</Words>
  <Application>Microsoft Office PowerPoint</Application>
  <PresentationFormat>Экран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Справедливость</vt:lpstr>
      <vt:lpstr>Футуризм</vt:lpstr>
      <vt:lpstr>          Футуризм -</vt:lpstr>
      <vt:lpstr>Слайд 3</vt:lpstr>
      <vt:lpstr>                   Приклади:</vt:lpstr>
    </vt:vector>
  </TitlesOfParts>
  <Company>Reanimator Extreme Edition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Футуризм</dc:title>
  <dc:creator>VT</dc:creator>
  <cp:lastModifiedBy>VT</cp:lastModifiedBy>
  <cp:revision>7</cp:revision>
  <dcterms:created xsi:type="dcterms:W3CDTF">2013-09-10T17:38:06Z</dcterms:created>
  <dcterms:modified xsi:type="dcterms:W3CDTF">2013-09-10T18:45:35Z</dcterms:modified>
</cp:coreProperties>
</file>