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  <p:sldId id="261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9BC3-D430-4EA8-B79A-3A5BB98F44E8}" type="datetimeFigureOut">
              <a:rPr lang="uk-UA" smtClean="0"/>
              <a:t>17.08.2013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69A-DA28-40CE-9266-21C032A39A91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9BC3-D430-4EA8-B79A-3A5BB98F44E8}" type="datetimeFigureOut">
              <a:rPr lang="uk-UA" smtClean="0"/>
              <a:t>17.08.2013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69A-DA28-40CE-9266-21C032A39A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9BC3-D430-4EA8-B79A-3A5BB98F44E8}" type="datetimeFigureOut">
              <a:rPr lang="uk-UA" smtClean="0"/>
              <a:t>17.08.2013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69A-DA28-40CE-9266-21C032A39A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9BC3-D430-4EA8-B79A-3A5BB98F44E8}" type="datetimeFigureOut">
              <a:rPr lang="uk-UA" smtClean="0"/>
              <a:t>17.08.2013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69A-DA28-40CE-9266-21C032A39A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9BC3-D430-4EA8-B79A-3A5BB98F44E8}" type="datetimeFigureOut">
              <a:rPr lang="uk-UA" smtClean="0"/>
              <a:t>17.08.2013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401069A-DA28-40CE-9266-21C032A39A91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9BC3-D430-4EA8-B79A-3A5BB98F44E8}" type="datetimeFigureOut">
              <a:rPr lang="uk-UA" smtClean="0"/>
              <a:t>17.08.2013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69A-DA28-40CE-9266-21C032A39A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9BC3-D430-4EA8-B79A-3A5BB98F44E8}" type="datetimeFigureOut">
              <a:rPr lang="uk-UA" smtClean="0"/>
              <a:t>17.08.2013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69A-DA28-40CE-9266-21C032A39A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9BC3-D430-4EA8-B79A-3A5BB98F44E8}" type="datetimeFigureOut">
              <a:rPr lang="uk-UA" smtClean="0"/>
              <a:t>17.08.2013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69A-DA28-40CE-9266-21C032A39A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9BC3-D430-4EA8-B79A-3A5BB98F44E8}" type="datetimeFigureOut">
              <a:rPr lang="uk-UA" smtClean="0"/>
              <a:t>17.08.2013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69A-DA28-40CE-9266-21C032A39A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9BC3-D430-4EA8-B79A-3A5BB98F44E8}" type="datetimeFigureOut">
              <a:rPr lang="uk-UA" smtClean="0"/>
              <a:t>17.08.2013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69A-DA28-40CE-9266-21C032A39A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9BC3-D430-4EA8-B79A-3A5BB98F44E8}" type="datetimeFigureOut">
              <a:rPr lang="uk-UA" smtClean="0"/>
              <a:t>17.08.2013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1069A-DA28-40CE-9266-21C032A39A9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F449BC3-D430-4EA8-B79A-3A5BB98F44E8}" type="datetimeFigureOut">
              <a:rPr lang="uk-UA" smtClean="0"/>
              <a:t>17.08.2013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401069A-DA28-40CE-9266-21C032A39A91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Хотинська</a:t>
            </a:r>
            <a:r>
              <a:rPr lang="ru-RU" dirty="0" smtClean="0"/>
              <a:t> </a:t>
            </a:r>
            <a:r>
              <a:rPr lang="ru-RU" dirty="0" err="1" smtClean="0"/>
              <a:t>фортеця</a:t>
            </a:r>
            <a:endParaRPr lang="uk-UA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307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877272"/>
            <a:ext cx="8229600" cy="720120"/>
          </a:xfrm>
        </p:spPr>
        <p:txBody>
          <a:bodyPr/>
          <a:lstStyle/>
          <a:p>
            <a:pPr marL="137160" indent="0" algn="ctr">
              <a:buNone/>
            </a:pPr>
            <a:r>
              <a:rPr lang="ru-RU" dirty="0" err="1" smtClean="0"/>
              <a:t>Хотинська</a:t>
            </a:r>
            <a:r>
              <a:rPr lang="ru-RU" dirty="0" smtClean="0"/>
              <a:t> </a:t>
            </a:r>
            <a:r>
              <a:rPr lang="uk-UA" dirty="0" smtClean="0"/>
              <a:t>фортеця. Вид із</a:t>
            </a:r>
            <a:r>
              <a:rPr lang="en-US" dirty="0" smtClean="0"/>
              <a:t> </a:t>
            </a:r>
            <a:r>
              <a:rPr lang="uk-UA" dirty="0" smtClean="0"/>
              <a:t>середини</a:t>
            </a:r>
            <a:r>
              <a:rPr lang="en-US" dirty="0" smtClean="0"/>
              <a:t>    </a:t>
            </a:r>
            <a:endParaRPr lang="uk-UA" dirty="0"/>
          </a:p>
        </p:txBody>
      </p:sp>
      <p:pic>
        <p:nvPicPr>
          <p:cNvPr id="9218" name="Picture 2" descr="C:\Users\hp\Desktop\800px-Chotyn,_pevnost,_nádvoří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8640"/>
            <a:ext cx="7560840" cy="56706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45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548501"/>
            <a:ext cx="3466728" cy="5760859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uk-UA" dirty="0"/>
              <a:t>Сьогодні на території Хотинської фортеці створено Державний </a:t>
            </a:r>
            <a:r>
              <a:rPr lang="uk-UA" dirty="0" err="1"/>
              <a:t>історико-архітектурний</a:t>
            </a:r>
            <a:r>
              <a:rPr lang="uk-UA" dirty="0"/>
              <a:t> заповідник. Тут полюбляють проводити свята козацької звитяги та знімати фільми.</a:t>
            </a:r>
          </a:p>
        </p:txBody>
      </p:sp>
      <p:pic>
        <p:nvPicPr>
          <p:cNvPr id="10242" name="Picture 2" descr="C:\Users\hp\Desktop\800px-Khotyn_Fortress_entr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6981"/>
            <a:ext cx="4336025" cy="3252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hp\Desktop\hoty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645024"/>
            <a:ext cx="4608513" cy="3003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68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720120"/>
          </a:xfrm>
        </p:spPr>
        <p:txBody>
          <a:bodyPr/>
          <a:lstStyle/>
          <a:p>
            <a:pPr marL="137160" indent="0" algn="ctr">
              <a:buNone/>
            </a:pPr>
            <a:r>
              <a:rPr lang="ru-RU" dirty="0" err="1" smtClean="0"/>
              <a:t>Хотинська</a:t>
            </a:r>
            <a:r>
              <a:rPr lang="ru-RU" dirty="0" smtClean="0"/>
              <a:t> </a:t>
            </a:r>
            <a:r>
              <a:rPr lang="ru-RU" dirty="0" err="1" smtClean="0"/>
              <a:t>фортеця</a:t>
            </a:r>
            <a:endParaRPr lang="uk-UA" dirty="0"/>
          </a:p>
        </p:txBody>
      </p:sp>
      <p:pic>
        <p:nvPicPr>
          <p:cNvPr id="11266" name="Picture 2" descr="C:\Users\hp\Desktop\700px-Xotin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88840"/>
            <a:ext cx="8890000" cy="256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85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2655168"/>
          </a:xfrm>
        </p:spPr>
        <p:txBody>
          <a:bodyPr>
            <a:normAutofit/>
          </a:bodyPr>
          <a:lstStyle/>
          <a:p>
            <a:r>
              <a:rPr lang="uk-UA" sz="6600" dirty="0" smtClean="0"/>
              <a:t>Дякую за увагу!</a:t>
            </a:r>
            <a:endParaRPr lang="uk-UA" sz="6600" dirty="0"/>
          </a:p>
        </p:txBody>
      </p:sp>
    </p:spTree>
    <p:extLst>
      <p:ext uri="{BB962C8B-B14F-4D97-AF65-F5344CB8AC3E}">
        <p14:creationId xmlns:p14="http://schemas.microsoft.com/office/powerpoint/2010/main" val="281992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Xotin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8" y="620688"/>
            <a:ext cx="8865689" cy="3991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013176"/>
            <a:ext cx="8676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Хотинська фортеця</a:t>
            </a:r>
            <a:r>
              <a:rPr lang="uk-UA" sz="2400" dirty="0" smtClean="0"/>
              <a:t> </a:t>
            </a:r>
            <a:r>
              <a:rPr lang="en-US" sz="2400" dirty="0" smtClean="0"/>
              <a:t> — </a:t>
            </a:r>
            <a:r>
              <a:rPr lang="uk-UA" sz="2400" dirty="0" smtClean="0"/>
              <a:t>фортеця у місті Хотин на Дністрі, що у Чернівецькій області, Україна. Сьогодні на території фортеці розташований Державний </a:t>
            </a:r>
            <a:r>
              <a:rPr lang="uk-UA" sz="2400" dirty="0" err="1" smtClean="0"/>
              <a:t>історико-архітектурний</a:t>
            </a:r>
            <a:r>
              <a:rPr lang="uk-UA" sz="2400" dirty="0" smtClean="0"/>
              <a:t> заповідник «Хотинська фортеця». Одне з семи чудес України.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13721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77072"/>
            <a:ext cx="8229600" cy="2592328"/>
          </a:xfrm>
        </p:spPr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uk-UA" dirty="0"/>
              <a:t>Хотинська фортеця веде свій початок від Хотинського форту, що був створений у 10 столітті князем Володимиром </a:t>
            </a:r>
            <a:r>
              <a:rPr lang="uk-UA" dirty="0" err="1"/>
              <a:t>Святославичем</a:t>
            </a:r>
            <a:r>
              <a:rPr lang="uk-UA" dirty="0"/>
              <a:t> як одне із порубіжних укріплень південного заходу Русі, у зв'язку з приєднанням до неї буковинських земель. </a:t>
            </a:r>
            <a:r>
              <a:rPr lang="uk-UA" dirty="0" smtClean="0"/>
              <a:t>Фортеця, знаходилася </a:t>
            </a:r>
            <a:r>
              <a:rPr lang="uk-UA" dirty="0"/>
              <a:t>на важливих транспортних </a:t>
            </a:r>
            <a:r>
              <a:rPr lang="uk-UA" dirty="0" smtClean="0"/>
              <a:t>шляхах.</a:t>
            </a:r>
            <a:endParaRPr lang="uk-UA" dirty="0"/>
          </a:p>
        </p:txBody>
      </p:sp>
      <p:pic>
        <p:nvPicPr>
          <p:cNvPr id="2050" name="Picture 2" descr="C:\Users\hp\Desktop\800px-Chocim_strongho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0" y="116631"/>
            <a:ext cx="8927416" cy="3880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72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933056"/>
            <a:ext cx="8219256" cy="2705158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uk-UA" dirty="0"/>
              <a:t>З</a:t>
            </a:r>
            <a:r>
              <a:rPr lang="uk-UA" dirty="0" smtClean="0"/>
              <a:t> </a:t>
            </a:r>
            <a:r>
              <a:rPr lang="uk-UA" dirty="0"/>
              <a:t>1199 року </a:t>
            </a:r>
            <a:r>
              <a:rPr lang="uk-UA" dirty="0" smtClean="0"/>
              <a:t>фортеця перейшла у володіння до Галицько-Волинського князівства.</a:t>
            </a:r>
            <a:endParaRPr lang="uk-UA" dirty="0"/>
          </a:p>
          <a:p>
            <a:pPr marL="137160" indent="0">
              <a:buNone/>
            </a:pPr>
            <a:r>
              <a:rPr lang="uk-UA" dirty="0"/>
              <a:t>У 1250—1264 роках князь Данило Галицький і його син Лев, перебудовували фортецю. Навколо неї з'явилися семиметрова кам'яна стіна та рови шириною до 6 метрів. У північній частині </a:t>
            </a:r>
            <a:r>
              <a:rPr lang="uk-UA" dirty="0" smtClean="0"/>
              <a:t>фортеці </a:t>
            </a:r>
            <a:r>
              <a:rPr lang="uk-UA" dirty="0"/>
              <a:t>звели нові невеликі укріплення.</a:t>
            </a:r>
          </a:p>
          <a:p>
            <a:endParaRPr lang="uk-UA" dirty="0"/>
          </a:p>
        </p:txBody>
      </p:sp>
      <p:pic>
        <p:nvPicPr>
          <p:cNvPr id="3074" name="Picture 2" descr="C:\Users\hp\Desktop\800px-Chotyn,_pevnost,_hrad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9576"/>
            <a:ext cx="5055308" cy="37914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4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520183"/>
            <a:ext cx="8856984" cy="2337817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uk-UA" dirty="0"/>
              <a:t>В </a:t>
            </a:r>
            <a:r>
              <a:rPr lang="uk-UA" dirty="0" smtClean="0"/>
              <a:t>1375 році фортеця перебувала </a:t>
            </a:r>
            <a:r>
              <a:rPr lang="uk-UA" dirty="0"/>
              <a:t>у складі Молдавського князівства. Молдавський володар </a:t>
            </a:r>
            <a:r>
              <a:rPr lang="uk-UA" dirty="0" smtClean="0"/>
              <a:t>Стефан </a:t>
            </a:r>
            <a:r>
              <a:rPr lang="en-US" dirty="0"/>
              <a:t>III </a:t>
            </a:r>
            <a:r>
              <a:rPr lang="uk-UA" dirty="0"/>
              <a:t>Великий значно розширив межі фортеці. </a:t>
            </a:r>
            <a:r>
              <a:rPr lang="uk-UA" dirty="0" smtClean="0"/>
              <a:t>Було </a:t>
            </a:r>
            <a:r>
              <a:rPr lang="uk-UA" dirty="0"/>
              <a:t>зведено прикрашений геометричними орнаментами мур шириною 5-6 і висотою 40 метрів, п'ять башт, рівень двору фортеці піднімають на 10 метрів та розділяють на Княжий двір і двір Воїнів. Були вириті глибокі підвали для зберігання провіанту.</a:t>
            </a:r>
          </a:p>
        </p:txBody>
      </p:sp>
      <p:pic>
        <p:nvPicPr>
          <p:cNvPr id="4098" name="Picture 2" descr="C:\Users\hp\Desktop\800px-Khotyn_fortress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624736" cy="4403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5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646" y="5877272"/>
            <a:ext cx="8229600" cy="720120"/>
          </a:xfrm>
        </p:spPr>
        <p:txBody>
          <a:bodyPr/>
          <a:lstStyle/>
          <a:p>
            <a:pPr marL="137160" indent="0" algn="ctr">
              <a:buNone/>
            </a:pPr>
            <a:r>
              <a:rPr lang="ru-RU" dirty="0" smtClean="0"/>
              <a:t>Битва </a:t>
            </a:r>
            <a:r>
              <a:rPr lang="uk-UA" dirty="0" smtClean="0"/>
              <a:t>під</a:t>
            </a:r>
            <a:r>
              <a:rPr lang="en-US" dirty="0" smtClean="0"/>
              <a:t> </a:t>
            </a:r>
            <a:r>
              <a:rPr lang="uk-UA" dirty="0" smtClean="0"/>
              <a:t>Хотином</a:t>
            </a:r>
            <a:r>
              <a:rPr lang="en-US" dirty="0" smtClean="0"/>
              <a:t> </a:t>
            </a:r>
            <a:r>
              <a:rPr lang="uk-UA" dirty="0" smtClean="0"/>
              <a:t>1622 року</a:t>
            </a:r>
            <a:endParaRPr lang="uk-UA" dirty="0"/>
          </a:p>
        </p:txBody>
      </p:sp>
      <p:pic>
        <p:nvPicPr>
          <p:cNvPr id="7170" name="Picture 2" descr="C:\Users\hp\Desktop\Jan_Karol_Chodkiewicz_in_Chocim_16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17" y="620688"/>
            <a:ext cx="8859868" cy="4896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84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021288"/>
            <a:ext cx="8229600" cy="648112"/>
          </a:xfrm>
        </p:spPr>
        <p:txBody>
          <a:bodyPr/>
          <a:lstStyle/>
          <a:p>
            <a:pPr marL="137160" indent="0" algn="ctr">
              <a:buNone/>
            </a:pPr>
            <a:r>
              <a:rPr lang="ru-RU" dirty="0" err="1" smtClean="0"/>
              <a:t>Хотинська</a:t>
            </a:r>
            <a:r>
              <a:rPr lang="ru-RU" dirty="0" smtClean="0"/>
              <a:t> битва 1673 року</a:t>
            </a:r>
            <a:endParaRPr lang="uk-UA" dirty="0"/>
          </a:p>
        </p:txBody>
      </p:sp>
      <p:pic>
        <p:nvPicPr>
          <p:cNvPr id="6146" name="Picture 2" descr="C:\Users\hp\Desktop\789px-Battle_of_Khotyn_16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8669"/>
            <a:ext cx="7632848" cy="5804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33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805264"/>
            <a:ext cx="8229600" cy="864136"/>
          </a:xfrm>
        </p:spPr>
        <p:txBody>
          <a:bodyPr/>
          <a:lstStyle/>
          <a:p>
            <a:pPr marL="137160" indent="0" algn="ctr">
              <a:buNone/>
            </a:pPr>
            <a:r>
              <a:rPr lang="ru-RU" dirty="0" err="1" smtClean="0"/>
              <a:t>Хотинська</a:t>
            </a:r>
            <a:r>
              <a:rPr lang="ru-RU" dirty="0" smtClean="0"/>
              <a:t> битва 1788 року</a:t>
            </a:r>
            <a:endParaRPr lang="uk-UA" dirty="0"/>
          </a:p>
        </p:txBody>
      </p:sp>
      <p:pic>
        <p:nvPicPr>
          <p:cNvPr id="8194" name="Picture 2" descr="C:\Users\hp\Desktop\Хотин17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715151" cy="4176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16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517232"/>
            <a:ext cx="8075240" cy="1152168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dirty="0"/>
              <a:t>Мости і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перепони</a:t>
            </a:r>
            <a:r>
              <a:rPr lang="ru-RU" dirty="0"/>
              <a:t> на </a:t>
            </a:r>
            <a:r>
              <a:rPr lang="ru-RU" dirty="0" err="1"/>
              <a:t>підходах</a:t>
            </a:r>
            <a:r>
              <a:rPr lang="ru-RU" dirty="0"/>
              <a:t> до </a:t>
            </a:r>
            <a:r>
              <a:rPr lang="ru-RU" dirty="0" err="1"/>
              <a:t>Хотинського</a:t>
            </a:r>
            <a:r>
              <a:rPr lang="ru-RU" dirty="0"/>
              <a:t> </a:t>
            </a:r>
            <a:r>
              <a:rPr lang="ru-RU" dirty="0" smtClean="0"/>
              <a:t>замку.</a:t>
            </a:r>
            <a:endParaRPr lang="uk-UA" dirty="0"/>
          </a:p>
        </p:txBody>
      </p:sp>
      <p:pic>
        <p:nvPicPr>
          <p:cNvPr id="5122" name="Picture 2" descr="C:\Users\hp\Desktop\800px-Khoti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6984776" cy="52385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98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</TotalTime>
  <Words>166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Хотинська фортеця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Хотинська фортеця</dc:title>
  <dc:creator>hp</dc:creator>
  <cp:lastModifiedBy>hp</cp:lastModifiedBy>
  <cp:revision>5</cp:revision>
  <dcterms:created xsi:type="dcterms:W3CDTF">2013-02-25T03:53:22Z</dcterms:created>
  <dcterms:modified xsi:type="dcterms:W3CDTF">2013-08-17T11:55:13Z</dcterms:modified>
</cp:coreProperties>
</file>