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DE7BEC3D-B28C-44F7-8772-F7DE67296AD3}" type="datetimeFigureOut">
              <a:rPr lang="uk-UA" smtClean="0"/>
              <a:t>17.11.2014</a:t>
            </a:fld>
            <a:endParaRPr lang="uk-UA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C89D57-AD19-4E32-9725-2EB16D73129B}" type="slidenum">
              <a:rPr lang="uk-UA" smtClean="0"/>
              <a:t>‹#›</a:t>
            </a:fld>
            <a:endParaRPr lang="uk-U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EC3D-B28C-44F7-8772-F7DE67296AD3}" type="datetimeFigureOut">
              <a:rPr lang="uk-UA" smtClean="0"/>
              <a:t>17.11.2014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9D57-AD19-4E32-9725-2EB16D73129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EC3D-B28C-44F7-8772-F7DE67296AD3}" type="datetimeFigureOut">
              <a:rPr lang="uk-UA" smtClean="0"/>
              <a:t>17.11.2014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9D57-AD19-4E32-9725-2EB16D73129B}" type="slidenum">
              <a:rPr lang="uk-UA" smtClean="0"/>
              <a:t>‹#›</a:t>
            </a:fld>
            <a:endParaRPr lang="uk-UA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7BEC3D-B28C-44F7-8772-F7DE67296AD3}" type="datetimeFigureOut">
              <a:rPr lang="uk-UA" smtClean="0"/>
              <a:t>17.11.2014</a:t>
            </a:fld>
            <a:endParaRPr lang="uk-U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7C89D57-AD19-4E32-9725-2EB16D73129B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EC3D-B28C-44F7-8772-F7DE67296AD3}" type="datetimeFigureOut">
              <a:rPr lang="uk-UA" smtClean="0"/>
              <a:t>17.11.2014</a:t>
            </a:fld>
            <a:endParaRPr lang="uk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C89D57-AD19-4E32-9725-2EB16D73129B}" type="slidenum">
              <a:rPr lang="uk-UA" smtClean="0"/>
              <a:t>‹#›</a:t>
            </a:fld>
            <a:endParaRPr lang="uk-U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E7BEC3D-B28C-44F7-8772-F7DE67296AD3}" type="datetimeFigureOut">
              <a:rPr lang="uk-UA" smtClean="0"/>
              <a:t>17.11.2014</a:t>
            </a:fld>
            <a:endParaRPr lang="uk-U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C89D57-AD19-4E32-9725-2EB16D73129B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E7BEC3D-B28C-44F7-8772-F7DE67296AD3}" type="datetimeFigureOut">
              <a:rPr lang="uk-UA" smtClean="0"/>
              <a:t>17.11.2014</a:t>
            </a:fld>
            <a:endParaRPr lang="uk-U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7C89D57-AD19-4E32-9725-2EB16D73129B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EC3D-B28C-44F7-8772-F7DE67296AD3}" type="datetimeFigureOut">
              <a:rPr lang="uk-UA" smtClean="0"/>
              <a:t>17.11.2014</a:t>
            </a:fld>
            <a:endParaRPr lang="uk-U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C89D57-AD19-4E32-9725-2EB16D73129B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EC3D-B28C-44F7-8772-F7DE67296AD3}" type="datetimeFigureOut">
              <a:rPr lang="uk-UA" smtClean="0"/>
              <a:t>17.11.2014</a:t>
            </a:fld>
            <a:endParaRPr lang="uk-U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C89D57-AD19-4E32-9725-2EB16D73129B}" type="slidenum">
              <a:rPr lang="uk-UA" smtClean="0"/>
              <a:t>‹#›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E7BEC3D-B28C-44F7-8772-F7DE67296AD3}" type="datetimeFigureOut">
              <a:rPr lang="uk-UA" smtClean="0"/>
              <a:t>17.11.2014</a:t>
            </a:fld>
            <a:endParaRPr lang="uk-UA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C89D57-AD19-4E32-9725-2EB16D73129B}" type="slidenum">
              <a:rPr lang="uk-UA" smtClean="0"/>
              <a:t>‹#›</a:t>
            </a:fld>
            <a:endParaRPr lang="uk-U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DE7BEC3D-B28C-44F7-8772-F7DE67296AD3}" type="datetimeFigureOut">
              <a:rPr lang="uk-UA" smtClean="0"/>
              <a:t>17.11.2014</a:t>
            </a:fld>
            <a:endParaRPr lang="uk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A7C89D57-AD19-4E32-9725-2EB16D73129B}" type="slidenum">
              <a:rPr lang="uk-UA" smtClean="0"/>
              <a:t>‹#›</a:t>
            </a:fld>
            <a:endParaRPr lang="uk-U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DE7BEC3D-B28C-44F7-8772-F7DE67296AD3}" type="datetimeFigureOut">
              <a:rPr lang="uk-UA" smtClean="0"/>
              <a:t>17.11.2014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A7C89D57-AD19-4E32-9725-2EB16D73129B}" type="slidenum">
              <a:rPr lang="uk-UA" smtClean="0"/>
              <a:t>‹#›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Krepak</a:t>
            </a:r>
            <a:r>
              <a:rPr lang="en-US" dirty="0" smtClean="0"/>
              <a:t> Katerina, </a:t>
            </a:r>
            <a:r>
              <a:rPr lang="en-US" dirty="0" err="1" smtClean="0"/>
              <a:t>Ilina</a:t>
            </a:r>
            <a:r>
              <a:rPr lang="en-US" dirty="0" smtClean="0"/>
              <a:t> Maria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>
                <a:effectLst/>
              </a:rPr>
              <a:t>generation</a:t>
            </a:r>
            <a:r>
              <a:rPr lang="uk-UA" dirty="0">
                <a:effectLst/>
              </a:rPr>
              <a:t> </a:t>
            </a:r>
            <a:r>
              <a:rPr lang="uk-UA" dirty="0" err="1">
                <a:effectLst/>
              </a:rPr>
              <a:t>gap</a:t>
            </a:r>
            <a:r>
              <a:rPr lang="uk-UA" dirty="0">
                <a:effectLst/>
              </a:rPr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870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8542" y="3429000"/>
            <a:ext cx="4106917" cy="1052671"/>
          </a:xfrm>
        </p:spPr>
        <p:txBody>
          <a:bodyPr>
            <a:normAutofit lnSpcReduction="10000"/>
          </a:bodyPr>
          <a:lstStyle/>
          <a:p>
            <a:r>
              <a:rPr lang="en-US" sz="1800" b="1" dirty="0"/>
              <a:t>We ask ourselves, our parents and our grandparents about their childhood and their relationships with their own parents.</a:t>
            </a:r>
            <a:endParaRPr lang="uk-UA" sz="1800" b="1" dirty="0"/>
          </a:p>
          <a:p>
            <a:endParaRPr lang="uk-UA" dirty="0"/>
          </a:p>
        </p:txBody>
      </p:sp>
      <p:pic>
        <p:nvPicPr>
          <p:cNvPr id="1026" name="Picture 2" descr="In Utero - Post a com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047"/>
            <a:ext cx="5158781" cy="345638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Московский форум. Форум Москва Просмотр изображения - Старые фото Москвы - спорт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3" b="21543"/>
          <a:stretch/>
        </p:blipFill>
        <p:spPr bwMode="auto">
          <a:xfrm>
            <a:off x="2029481" y="4293096"/>
            <a:ext cx="5158781" cy="256490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79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56784" cy="1296144"/>
          </a:xfrm>
        </p:spPr>
        <p:txBody>
          <a:bodyPr>
            <a:noAutofit/>
          </a:bodyPr>
          <a:lstStyle/>
          <a:p>
            <a:r>
              <a:rPr lang="en-US" cap="none" dirty="0" smtClean="0">
                <a:latin typeface="Comic Sans MS" panose="030F0702030302020204" pitchFamily="66" charset="0"/>
              </a:rPr>
              <a:t>Firstly we asked them about their household chores. Results we get are very interesting. Every generation has it`s own responsibilities. </a:t>
            </a:r>
            <a:endParaRPr lang="uk-UA" cap="none" dirty="0"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6281" y="2413338"/>
            <a:ext cx="41044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Comic Sans MS" panose="030F0702030302020204" pitchFamily="66" charset="0"/>
              </a:rPr>
              <a:t>Our grandparents should take care about all the house</a:t>
            </a:r>
            <a:r>
              <a:rPr lang="en-US" sz="2000" b="1" dirty="0" smtClean="0">
                <a:latin typeface="Comic Sans MS" panose="030F0702030302020204" pitchFamily="66" charset="0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uk-UA" sz="2000" b="1" dirty="0">
              <a:latin typeface="Comic Sans MS" panose="030F0702030302020204" pitchFamily="66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Comic Sans MS" panose="030F0702030302020204" pitchFamily="66" charset="0"/>
              </a:rPr>
              <a:t>Our parents should do little less things about house. But they had many responsibilities, too</a:t>
            </a:r>
            <a:r>
              <a:rPr lang="en-US" sz="2000" b="1" dirty="0" smtClean="0">
                <a:latin typeface="Comic Sans MS" panose="030F0702030302020204" pitchFamily="66" charset="0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uk-UA" sz="2000" b="1" dirty="0">
              <a:latin typeface="Comic Sans MS" panose="030F0702030302020204" pitchFamily="66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Comic Sans MS" panose="030F0702030302020204" pitchFamily="66" charset="0"/>
              </a:rPr>
              <a:t>Our g</a:t>
            </a:r>
            <a:r>
              <a:rPr lang="uk-UA" sz="2000" b="1" dirty="0" err="1">
                <a:latin typeface="Comic Sans MS" panose="030F0702030302020204" pitchFamily="66" charset="0"/>
              </a:rPr>
              <a:t>eneration</a:t>
            </a:r>
            <a:r>
              <a:rPr lang="en-US" sz="2000" b="1" dirty="0">
                <a:latin typeface="Comic Sans MS" panose="030F0702030302020204" pitchFamily="66" charset="0"/>
              </a:rPr>
              <a:t> is much more carefree. We haven`t so many responsibilities as our parents and grandparents.</a:t>
            </a:r>
            <a:endParaRPr lang="uk-UA" sz="2000" b="1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Семиной Московская мозаика&quot;. Стендап. Выставка в московском доме фотографии. Черно-белые и цвет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717" y="2708921"/>
            <a:ext cx="4800534" cy="36004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40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56784" cy="1296144"/>
          </a:xfrm>
        </p:spPr>
        <p:txBody>
          <a:bodyPr>
            <a:noAutofit/>
          </a:bodyPr>
          <a:lstStyle/>
          <a:p>
            <a:r>
              <a:rPr lang="en-US" cap="none" dirty="0" smtClean="0">
                <a:latin typeface="Comic Sans MS" panose="030F0702030302020204" pitchFamily="66" charset="0"/>
              </a:rPr>
              <a:t>Our second question was about their free time. How do they spent it</a:t>
            </a:r>
            <a:r>
              <a:rPr lang="uk-UA" cap="none" dirty="0" smtClean="0">
                <a:latin typeface="Comic Sans MS" panose="030F0702030302020204" pitchFamily="66" charset="0"/>
              </a:rPr>
              <a:t>? </a:t>
            </a:r>
            <a:endParaRPr lang="uk-UA" cap="none" dirty="0"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132856"/>
            <a:ext cx="430170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Comic Sans MS" panose="030F0702030302020204" pitchFamily="66" charset="0"/>
              </a:rPr>
              <a:t>Our grandparents spent much time going in for sport. They also had some discos</a:t>
            </a:r>
            <a:r>
              <a:rPr lang="en-US" sz="2000" b="1" dirty="0" smtClean="0">
                <a:latin typeface="Comic Sans MS" panose="030F0702030302020204" pitchFamily="66" charset="0"/>
              </a:rPr>
              <a:t>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uk-UA" sz="2000" b="1" dirty="0">
              <a:latin typeface="Comic Sans MS" panose="030F0702030302020204" pitchFamily="66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Comic Sans MS" panose="030F0702030302020204" pitchFamily="66" charset="0"/>
              </a:rPr>
              <a:t>Our parents had more free time. They spent it with their friends. Of course, they does sports</a:t>
            </a:r>
            <a:r>
              <a:rPr lang="en-US" sz="2000" b="1" dirty="0" smtClean="0">
                <a:latin typeface="Comic Sans MS" panose="030F0702030302020204" pitchFamily="66" charset="0"/>
              </a:rPr>
              <a:t>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uk-UA" sz="2000" b="1" dirty="0">
              <a:latin typeface="Comic Sans MS" panose="030F0702030302020204" pitchFamily="66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Comic Sans MS" panose="030F0702030302020204" pitchFamily="66" charset="0"/>
              </a:rPr>
              <a:t>Our g</a:t>
            </a:r>
            <a:r>
              <a:rPr lang="uk-UA" sz="2000" b="1" dirty="0" err="1">
                <a:latin typeface="Comic Sans MS" panose="030F0702030302020204" pitchFamily="66" charset="0"/>
              </a:rPr>
              <a:t>eneration</a:t>
            </a:r>
            <a:r>
              <a:rPr lang="uk-UA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>
                <a:latin typeface="Comic Sans MS" panose="030F0702030302020204" pitchFamily="66" charset="0"/>
              </a:rPr>
              <a:t>spent </a:t>
            </a:r>
            <a:r>
              <a:rPr lang="en-US" sz="2000" b="1" dirty="0" smtClean="0">
                <a:latin typeface="Comic Sans MS" panose="030F0702030302020204" pitchFamily="66" charset="0"/>
              </a:rPr>
              <a:t>time </a:t>
            </a:r>
            <a:r>
              <a:rPr lang="en-US" sz="2000" b="1" dirty="0">
                <a:latin typeface="Comic Sans MS" panose="030F0702030302020204" pitchFamily="66" charset="0"/>
              </a:rPr>
              <a:t>on-line. We  are going in for sports, too. Fortunately, nowadays reading is very popular among teens.</a:t>
            </a:r>
            <a:endParaRPr lang="uk-UA" sz="2000" b="1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http://mathscinet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707157"/>
            <a:ext cx="5076056" cy="356509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36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56784" cy="1296144"/>
          </a:xfrm>
        </p:spPr>
        <p:txBody>
          <a:bodyPr>
            <a:noAutofit/>
          </a:bodyPr>
          <a:lstStyle/>
          <a:p>
            <a:r>
              <a:rPr lang="en-US" cap="none" dirty="0" smtClean="0">
                <a:latin typeface="Comic Sans MS" panose="030F0702030302020204" pitchFamily="66" charset="0"/>
              </a:rPr>
              <a:t>Also we ask our parents and our grandparents about their friends.</a:t>
            </a:r>
            <a:endParaRPr lang="uk-UA" cap="none" dirty="0"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6281" y="2413338"/>
            <a:ext cx="41044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Comic Sans MS" panose="030F0702030302020204" pitchFamily="66" charset="0"/>
              </a:rPr>
              <a:t>Our grandparents spent few time with their friends. They only hadn`t much time</a:t>
            </a:r>
            <a:r>
              <a:rPr lang="en-US" sz="2000" b="1" dirty="0" smtClean="0">
                <a:latin typeface="Comic Sans MS" panose="030F0702030302020204" pitchFamily="66" charset="0"/>
              </a:rPr>
              <a:t>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uk-UA" sz="2000" b="1" dirty="0">
              <a:latin typeface="Comic Sans MS" panose="030F0702030302020204" pitchFamily="66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Comic Sans MS" panose="030F0702030302020204" pitchFamily="66" charset="0"/>
              </a:rPr>
              <a:t>Our parents spent only their weekends with their friends</a:t>
            </a:r>
            <a:r>
              <a:rPr lang="en-US" sz="2000" b="1" dirty="0" smtClean="0">
                <a:latin typeface="Comic Sans MS" panose="030F0702030302020204" pitchFamily="66" charset="0"/>
              </a:rPr>
              <a:t>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uk-UA" sz="2000" b="1" dirty="0">
              <a:latin typeface="Comic Sans MS" panose="030F0702030302020204" pitchFamily="66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Comic Sans MS" panose="030F0702030302020204" pitchFamily="66" charset="0"/>
              </a:rPr>
              <a:t>Our g</a:t>
            </a:r>
            <a:r>
              <a:rPr lang="uk-UA" sz="2000" b="1" dirty="0" err="1">
                <a:latin typeface="Comic Sans MS" panose="030F0702030302020204" pitchFamily="66" charset="0"/>
              </a:rPr>
              <a:t>eneration</a:t>
            </a:r>
            <a:r>
              <a:rPr lang="uk-UA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>
                <a:latin typeface="Comic Sans MS" panose="030F0702030302020204" pitchFamily="66" charset="0"/>
              </a:rPr>
              <a:t>has much free time. But we spent time on-line. So, we meet each other rarely.</a:t>
            </a:r>
            <a:endParaRPr lang="uk-UA" sz="2000" b="1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Фотографии людей нашей страны Фотохроногра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580" y="2728614"/>
            <a:ext cx="4732313" cy="356743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36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cap="none" dirty="0" err="1" smtClean="0">
                <a:latin typeface="Comic Sans MS" panose="030F0702030302020204" pitchFamily="66" charset="0"/>
              </a:rPr>
              <a:t>Then</a:t>
            </a:r>
            <a:r>
              <a:rPr lang="uk-UA" cap="none" dirty="0" smtClean="0">
                <a:latin typeface="Comic Sans MS" panose="030F0702030302020204" pitchFamily="66" charset="0"/>
              </a:rPr>
              <a:t> </a:t>
            </a:r>
            <a:r>
              <a:rPr lang="uk-UA" cap="none" dirty="0" err="1" smtClean="0">
                <a:latin typeface="Comic Sans MS" panose="030F0702030302020204" pitchFamily="66" charset="0"/>
              </a:rPr>
              <a:t>there</a:t>
            </a:r>
            <a:r>
              <a:rPr lang="uk-UA" cap="none" dirty="0" smtClean="0">
                <a:latin typeface="Comic Sans MS" panose="030F0702030302020204" pitchFamily="66" charset="0"/>
              </a:rPr>
              <a:t> </a:t>
            </a:r>
            <a:r>
              <a:rPr lang="uk-UA" cap="none" dirty="0" err="1" smtClean="0">
                <a:latin typeface="Comic Sans MS" panose="030F0702030302020204" pitchFamily="66" charset="0"/>
              </a:rPr>
              <a:t>was</a:t>
            </a:r>
            <a:r>
              <a:rPr lang="uk-UA" cap="none" dirty="0" smtClean="0">
                <a:latin typeface="Comic Sans MS" panose="030F0702030302020204" pitchFamily="66" charset="0"/>
              </a:rPr>
              <a:t> </a:t>
            </a:r>
            <a:r>
              <a:rPr lang="uk-UA" cap="none" dirty="0" err="1" smtClean="0">
                <a:latin typeface="Comic Sans MS" panose="030F0702030302020204" pitchFamily="66" charset="0"/>
              </a:rPr>
              <a:t>another</a:t>
            </a:r>
            <a:r>
              <a:rPr lang="uk-UA" cap="none" dirty="0" smtClean="0">
                <a:latin typeface="Comic Sans MS" panose="030F0702030302020204" pitchFamily="66" charset="0"/>
              </a:rPr>
              <a:t> </a:t>
            </a:r>
            <a:r>
              <a:rPr lang="uk-UA" cap="none" dirty="0" err="1" smtClean="0">
                <a:latin typeface="Comic Sans MS" panose="030F0702030302020204" pitchFamily="66" charset="0"/>
              </a:rPr>
              <a:t>idealogii</a:t>
            </a:r>
            <a:r>
              <a:rPr lang="uk-UA" cap="none" dirty="0" smtClean="0">
                <a:latin typeface="Comic Sans MS" panose="030F0702030302020204" pitchFamily="66" charset="0"/>
              </a:rPr>
              <a:t>, </a:t>
            </a:r>
            <a:r>
              <a:rPr lang="uk-UA" cap="none" dirty="0" err="1" smtClean="0">
                <a:latin typeface="Comic Sans MS" panose="030F0702030302020204" pitchFamily="66" charset="0"/>
              </a:rPr>
              <a:t>other</a:t>
            </a:r>
            <a:r>
              <a:rPr lang="uk-UA" cap="none" dirty="0" smtClean="0">
                <a:latin typeface="Comic Sans MS" panose="030F0702030302020204" pitchFamily="66" charset="0"/>
              </a:rPr>
              <a:t> </a:t>
            </a:r>
            <a:r>
              <a:rPr lang="uk-UA" cap="none" dirty="0" err="1" smtClean="0">
                <a:latin typeface="Comic Sans MS" panose="030F0702030302020204" pitchFamily="66" charset="0"/>
              </a:rPr>
              <a:t>values</a:t>
            </a:r>
            <a:r>
              <a:rPr lang="uk-UA" cap="none" dirty="0" smtClean="0">
                <a:latin typeface="Comic Sans MS" panose="030F0702030302020204" pitchFamily="66" charset="0"/>
              </a:rPr>
              <a:t>. </a:t>
            </a:r>
            <a:endParaRPr lang="uk-UA" cap="none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wpid-pKlLSjt9ivg.jpg ФильмоОбз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198" y="1988840"/>
            <a:ext cx="3351605" cy="486916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ataLife Engine Версия для печати Старые фотографии звезд ча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6856"/>
            <a:ext cx="3563888" cy="486114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ay.Az - Новости - Подборка фотографий времен СССР - ФОТОСЕСС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83969"/>
            <a:ext cx="4451226" cy="517584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22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052" y="3367246"/>
            <a:ext cx="4085897" cy="92585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Thanks for your attention!</a:t>
            </a:r>
            <a:endParaRPr lang="uk-UA" sz="2400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341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244</TotalTime>
  <Words>248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BlackTie</vt:lpstr>
      <vt:lpstr>generation gap </vt:lpstr>
      <vt:lpstr>Презентация PowerPoint</vt:lpstr>
      <vt:lpstr>Firstly we asked them about their household chores. Results we get are very interesting. Every generation has it`s own responsibilities. </vt:lpstr>
      <vt:lpstr>Our second question was about their free time. How do they spent it? </vt:lpstr>
      <vt:lpstr>Also we ask our parents and our grandparents about their friends.</vt:lpstr>
      <vt:lpstr>Then there was another idealogii, other values. </vt:lpstr>
      <vt:lpstr>Thanks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4</cp:revision>
  <dcterms:created xsi:type="dcterms:W3CDTF">2014-11-17T17:22:52Z</dcterms:created>
  <dcterms:modified xsi:type="dcterms:W3CDTF">2014-11-17T21:27:35Z</dcterms:modified>
</cp:coreProperties>
</file>