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6" r:id="rId4"/>
    <p:sldId id="258" r:id="rId5"/>
    <p:sldId id="260" r:id="rId6"/>
    <p:sldId id="267" r:id="rId7"/>
    <p:sldId id="259" r:id="rId8"/>
    <p:sldId id="269" r:id="rId9"/>
    <p:sldId id="263" r:id="rId10"/>
    <p:sldId id="264" r:id="rId11"/>
    <p:sldId id="268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597BB-D13E-4F84-83B5-A942BCCD915D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8A874D-ACB5-472F-9EAC-30B1BAD48B9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3600" b="1" dirty="0" smtClean="0"/>
            <a:t>КОРОЗІЯ</a:t>
          </a:r>
          <a:endParaRPr lang="ru-RU" sz="3600" b="1" dirty="0"/>
        </a:p>
      </dgm:t>
    </dgm:pt>
    <dgm:pt modelId="{0230C158-5E13-42B3-95B7-13FC1B952607}" type="parTrans" cxnId="{338996EF-E94D-489B-AB25-BC69491E9490}">
      <dgm:prSet/>
      <dgm:spPr/>
      <dgm:t>
        <a:bodyPr/>
        <a:lstStyle/>
        <a:p>
          <a:endParaRPr lang="ru-RU"/>
        </a:p>
      </dgm:t>
    </dgm:pt>
    <dgm:pt modelId="{FD4F2A89-5C74-441F-BF8E-9722179C056F}" type="sibTrans" cxnId="{338996EF-E94D-489B-AB25-BC69491E9490}">
      <dgm:prSet/>
      <dgm:spPr/>
      <dgm:t>
        <a:bodyPr/>
        <a:lstStyle/>
        <a:p>
          <a:endParaRPr lang="ru-RU"/>
        </a:p>
      </dgm:t>
    </dgm:pt>
    <dgm:pt modelId="{842C837B-E60C-41B6-BDBD-C1A853753B50}">
      <dgm:prSet phldrT="[Текст]"/>
      <dgm:spPr/>
      <dgm:t>
        <a:bodyPr/>
        <a:lstStyle/>
        <a:p>
          <a:r>
            <a:rPr lang="uk-UA" b="1" dirty="0" smtClean="0"/>
            <a:t>Залежно від середовища</a:t>
          </a:r>
          <a:endParaRPr lang="ru-RU" b="1" dirty="0"/>
        </a:p>
      </dgm:t>
    </dgm:pt>
    <dgm:pt modelId="{C8AB99D9-190D-4E95-B637-09FBFA63B688}" type="parTrans" cxnId="{9ECAC66D-EF6A-44DD-A714-596133BA32DD}">
      <dgm:prSet/>
      <dgm:spPr/>
      <dgm:t>
        <a:bodyPr/>
        <a:lstStyle/>
        <a:p>
          <a:endParaRPr lang="ru-RU"/>
        </a:p>
      </dgm:t>
    </dgm:pt>
    <dgm:pt modelId="{ED45E9E0-4AAF-4A2B-854D-A4709D664916}" type="sibTrans" cxnId="{9ECAC66D-EF6A-44DD-A714-596133BA32DD}">
      <dgm:prSet/>
      <dgm:spPr/>
      <dgm:t>
        <a:bodyPr/>
        <a:lstStyle/>
        <a:p>
          <a:endParaRPr lang="ru-RU"/>
        </a:p>
      </dgm:t>
    </dgm:pt>
    <dgm:pt modelId="{5682E348-D8BC-4920-9039-196B27C64F8F}">
      <dgm:prSet phldrT="[Текст]"/>
      <dgm:spPr/>
      <dgm:t>
        <a:bodyPr/>
        <a:lstStyle/>
        <a:p>
          <a:r>
            <a:rPr lang="uk-UA" b="1" dirty="0" smtClean="0"/>
            <a:t>По характеру руйнування</a:t>
          </a:r>
          <a:endParaRPr lang="ru-RU" b="1" dirty="0"/>
        </a:p>
      </dgm:t>
    </dgm:pt>
    <dgm:pt modelId="{C8BD6234-0E09-46A0-AF10-BB7C08A68052}" type="parTrans" cxnId="{8C97E22D-2987-4660-80B6-A28679C32E41}">
      <dgm:prSet/>
      <dgm:spPr/>
      <dgm:t>
        <a:bodyPr/>
        <a:lstStyle/>
        <a:p>
          <a:endParaRPr lang="ru-RU"/>
        </a:p>
      </dgm:t>
    </dgm:pt>
    <dgm:pt modelId="{4ACC321D-D31B-403A-B454-2592548C25A1}" type="sibTrans" cxnId="{8C97E22D-2987-4660-80B6-A28679C32E41}">
      <dgm:prSet/>
      <dgm:spPr/>
      <dgm:t>
        <a:bodyPr/>
        <a:lstStyle/>
        <a:p>
          <a:endParaRPr lang="ru-RU"/>
        </a:p>
      </dgm:t>
    </dgm:pt>
    <dgm:pt modelId="{78E9CEA6-0072-4195-BE28-C615D0355FE1}">
      <dgm:prSet phldrT="[Текст]"/>
      <dgm:spPr/>
      <dgm:t>
        <a:bodyPr/>
        <a:lstStyle/>
        <a:p>
          <a:r>
            <a:rPr lang="uk-UA" b="1" dirty="0" smtClean="0"/>
            <a:t>По процесам</a:t>
          </a:r>
          <a:endParaRPr lang="ru-RU" b="1" dirty="0"/>
        </a:p>
      </dgm:t>
    </dgm:pt>
    <dgm:pt modelId="{D61F06EB-CD28-45B6-B1B3-22925EE1B5E9}" type="parTrans" cxnId="{AD7013EE-8E43-418C-ACC0-537D8AC97039}">
      <dgm:prSet/>
      <dgm:spPr/>
      <dgm:t>
        <a:bodyPr/>
        <a:lstStyle/>
        <a:p>
          <a:endParaRPr lang="ru-RU"/>
        </a:p>
      </dgm:t>
    </dgm:pt>
    <dgm:pt modelId="{918E0DAA-1902-4E8A-A865-3293B6D272FA}" type="sibTrans" cxnId="{AD7013EE-8E43-418C-ACC0-537D8AC97039}">
      <dgm:prSet/>
      <dgm:spPr/>
      <dgm:t>
        <a:bodyPr/>
        <a:lstStyle/>
        <a:p>
          <a:endParaRPr lang="ru-RU"/>
        </a:p>
      </dgm:t>
    </dgm:pt>
    <dgm:pt modelId="{2D9F615B-D539-495B-8B6D-4BAAEACF820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Газова</a:t>
          </a:r>
        </a:p>
        <a:p>
          <a:r>
            <a:rPr lang="uk-UA" b="1" dirty="0" smtClean="0"/>
            <a:t>Атмосферна</a:t>
          </a:r>
        </a:p>
        <a:p>
          <a:r>
            <a:rPr lang="uk-UA" b="1" dirty="0" smtClean="0"/>
            <a:t>Ґрунтова тощо</a:t>
          </a:r>
          <a:endParaRPr lang="ru-RU" b="1" dirty="0"/>
        </a:p>
      </dgm:t>
    </dgm:pt>
    <dgm:pt modelId="{B25E7DAD-EEFF-4348-914D-0D19D2001B90}" type="parTrans" cxnId="{0F1FCAA9-BEF6-4819-8F96-63C00247CCBD}">
      <dgm:prSet/>
      <dgm:spPr/>
      <dgm:t>
        <a:bodyPr/>
        <a:lstStyle/>
        <a:p>
          <a:endParaRPr lang="ru-RU"/>
        </a:p>
      </dgm:t>
    </dgm:pt>
    <dgm:pt modelId="{C2019796-758A-4ED3-BEEB-88E01B1C8029}" type="sibTrans" cxnId="{0F1FCAA9-BEF6-4819-8F96-63C00247CCBD}">
      <dgm:prSet/>
      <dgm:spPr/>
      <dgm:t>
        <a:bodyPr/>
        <a:lstStyle/>
        <a:p>
          <a:endParaRPr lang="ru-RU"/>
        </a:p>
      </dgm:t>
    </dgm:pt>
    <dgm:pt modelId="{F01B8737-EBC2-49A5-9E3B-904A7F1F0793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Рівномірна</a:t>
          </a:r>
        </a:p>
        <a:p>
          <a:r>
            <a:rPr lang="uk-UA" b="1" dirty="0" smtClean="0"/>
            <a:t>Нерівномірна</a:t>
          </a:r>
          <a:endParaRPr lang="ru-RU" b="1" dirty="0"/>
        </a:p>
      </dgm:t>
    </dgm:pt>
    <dgm:pt modelId="{E42DC48A-1BF3-4EB2-8290-D258E0A04CE3}" type="parTrans" cxnId="{A0CCE117-39EC-4725-89A9-53ED166C3347}">
      <dgm:prSet/>
      <dgm:spPr/>
      <dgm:t>
        <a:bodyPr/>
        <a:lstStyle/>
        <a:p>
          <a:endParaRPr lang="ru-RU"/>
        </a:p>
      </dgm:t>
    </dgm:pt>
    <dgm:pt modelId="{4D151EC6-DAEC-4DD9-BDFC-E1232D729F3F}" type="sibTrans" cxnId="{A0CCE117-39EC-4725-89A9-53ED166C3347}">
      <dgm:prSet/>
      <dgm:spPr/>
      <dgm:t>
        <a:bodyPr/>
        <a:lstStyle/>
        <a:p>
          <a:endParaRPr lang="ru-RU"/>
        </a:p>
      </dgm:t>
    </dgm:pt>
    <dgm:pt modelId="{C2C748D6-5CE4-4116-8F52-74F201B08DF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Хімічна</a:t>
          </a:r>
        </a:p>
        <a:p>
          <a:r>
            <a:rPr lang="uk-UA" b="1" dirty="0" smtClean="0"/>
            <a:t>Електрохімічна</a:t>
          </a:r>
          <a:endParaRPr lang="ru-RU" b="1" dirty="0"/>
        </a:p>
      </dgm:t>
    </dgm:pt>
    <dgm:pt modelId="{B8C6E718-EA83-4774-BC45-A459FC05F87E}" type="parTrans" cxnId="{C49558F9-E576-4D2D-9AA3-96D5D5A97384}">
      <dgm:prSet/>
      <dgm:spPr/>
      <dgm:t>
        <a:bodyPr/>
        <a:lstStyle/>
        <a:p>
          <a:endParaRPr lang="ru-RU"/>
        </a:p>
      </dgm:t>
    </dgm:pt>
    <dgm:pt modelId="{93EB6FEF-E8BB-417E-878E-0D2D3B4FD733}" type="sibTrans" cxnId="{C49558F9-E576-4D2D-9AA3-96D5D5A97384}">
      <dgm:prSet/>
      <dgm:spPr/>
      <dgm:t>
        <a:bodyPr/>
        <a:lstStyle/>
        <a:p>
          <a:endParaRPr lang="ru-RU"/>
        </a:p>
      </dgm:t>
    </dgm:pt>
    <dgm:pt modelId="{765959DE-3B96-42E2-A33A-90D8BB6EB27E}" type="pres">
      <dgm:prSet presAssocID="{C62597BB-D13E-4F84-83B5-A942BCCD9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4E0B86-206A-43A2-9C52-AD3F33736670}" type="pres">
      <dgm:prSet presAssocID="{FF8A874D-ACB5-472F-9EAC-30B1BAD48B9D}" presName="hierRoot1" presStyleCnt="0">
        <dgm:presLayoutVars>
          <dgm:hierBranch val="init"/>
        </dgm:presLayoutVars>
      </dgm:prSet>
      <dgm:spPr/>
    </dgm:pt>
    <dgm:pt modelId="{C09E570D-A305-464F-9E93-EC06DCC27550}" type="pres">
      <dgm:prSet presAssocID="{FF8A874D-ACB5-472F-9EAC-30B1BAD48B9D}" presName="rootComposite1" presStyleCnt="0"/>
      <dgm:spPr/>
    </dgm:pt>
    <dgm:pt modelId="{66C4ACC7-636C-4B25-BA20-D0FBB3694066}" type="pres">
      <dgm:prSet presAssocID="{FF8A874D-ACB5-472F-9EAC-30B1BAD48B9D}" presName="rootText1" presStyleLbl="node0" presStyleIdx="0" presStyleCnt="1" custLinFactNeighborX="0" custLinFactNeighborY="-4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C98DD-868F-4D70-BB99-EAAB5754AA3A}" type="pres">
      <dgm:prSet presAssocID="{FF8A874D-ACB5-472F-9EAC-30B1BAD48B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3CA91F-B0DA-4666-8839-4B1D0CE821A2}" type="pres">
      <dgm:prSet presAssocID="{FF8A874D-ACB5-472F-9EAC-30B1BAD48B9D}" presName="hierChild2" presStyleCnt="0"/>
      <dgm:spPr/>
    </dgm:pt>
    <dgm:pt modelId="{FC5919DB-FDB8-471A-BB80-791B5A725420}" type="pres">
      <dgm:prSet presAssocID="{C8AB99D9-190D-4E95-B637-09FBFA63B68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273065-E9DD-4340-9E6D-6C55B6866671}" type="pres">
      <dgm:prSet presAssocID="{842C837B-E60C-41B6-BDBD-C1A853753B50}" presName="hierRoot2" presStyleCnt="0">
        <dgm:presLayoutVars>
          <dgm:hierBranch val="init"/>
        </dgm:presLayoutVars>
      </dgm:prSet>
      <dgm:spPr/>
    </dgm:pt>
    <dgm:pt modelId="{4BF85CB8-3BA5-421D-BABF-20DE3F95CCB0}" type="pres">
      <dgm:prSet presAssocID="{842C837B-E60C-41B6-BDBD-C1A853753B50}" presName="rootComposite" presStyleCnt="0"/>
      <dgm:spPr/>
    </dgm:pt>
    <dgm:pt modelId="{F7BEA89A-6995-4620-8EF2-FE63123F146E}" type="pres">
      <dgm:prSet presAssocID="{842C837B-E60C-41B6-BDBD-C1A853753B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EA03D-5BF0-4B34-B9A0-BCD85E7A61B5}" type="pres">
      <dgm:prSet presAssocID="{842C837B-E60C-41B6-BDBD-C1A853753B5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C26A19-15DC-42D2-882D-B3093CA8AFF0}" type="pres">
      <dgm:prSet presAssocID="{842C837B-E60C-41B6-BDBD-C1A853753B50}" presName="hierChild4" presStyleCnt="0"/>
      <dgm:spPr/>
    </dgm:pt>
    <dgm:pt modelId="{2900304B-09D6-41B4-A0C3-B70640D81013}" type="pres">
      <dgm:prSet presAssocID="{B25E7DAD-EEFF-4348-914D-0D19D2001B9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AFBBC1BF-DB43-47A9-A262-C04B4B342093}" type="pres">
      <dgm:prSet presAssocID="{2D9F615B-D539-495B-8B6D-4BAAEACF8206}" presName="hierRoot2" presStyleCnt="0">
        <dgm:presLayoutVars>
          <dgm:hierBranch val="init"/>
        </dgm:presLayoutVars>
      </dgm:prSet>
      <dgm:spPr/>
    </dgm:pt>
    <dgm:pt modelId="{6F497703-546C-42D4-B329-AE08AD37D6F0}" type="pres">
      <dgm:prSet presAssocID="{2D9F615B-D539-495B-8B6D-4BAAEACF8206}" presName="rootComposite" presStyleCnt="0"/>
      <dgm:spPr/>
    </dgm:pt>
    <dgm:pt modelId="{4666466B-814F-45F1-B02F-49201C3C9D4A}" type="pres">
      <dgm:prSet presAssocID="{2D9F615B-D539-495B-8B6D-4BAAEACF8206}" presName="rootText" presStyleLbl="node3" presStyleIdx="0" presStyleCnt="3" custScaleY="19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47BDF-DD9C-4E39-A3C2-97B7DF758E3B}" type="pres">
      <dgm:prSet presAssocID="{2D9F615B-D539-495B-8B6D-4BAAEACF8206}" presName="rootConnector" presStyleLbl="node3" presStyleIdx="0" presStyleCnt="3"/>
      <dgm:spPr/>
      <dgm:t>
        <a:bodyPr/>
        <a:lstStyle/>
        <a:p>
          <a:endParaRPr lang="ru-RU"/>
        </a:p>
      </dgm:t>
    </dgm:pt>
    <dgm:pt modelId="{77DC9C7B-62DD-4276-944A-E13C692481AB}" type="pres">
      <dgm:prSet presAssocID="{2D9F615B-D539-495B-8B6D-4BAAEACF8206}" presName="hierChild4" presStyleCnt="0"/>
      <dgm:spPr/>
    </dgm:pt>
    <dgm:pt modelId="{D7ABCDD9-69CE-4991-801F-4823AEE9DD27}" type="pres">
      <dgm:prSet presAssocID="{2D9F615B-D539-495B-8B6D-4BAAEACF8206}" presName="hierChild5" presStyleCnt="0"/>
      <dgm:spPr/>
    </dgm:pt>
    <dgm:pt modelId="{9B1D8C4E-3688-4E6B-A8D2-391F3CDB6153}" type="pres">
      <dgm:prSet presAssocID="{842C837B-E60C-41B6-BDBD-C1A853753B50}" presName="hierChild5" presStyleCnt="0"/>
      <dgm:spPr/>
    </dgm:pt>
    <dgm:pt modelId="{95E82543-D162-413F-9ADC-EE905C361CDF}" type="pres">
      <dgm:prSet presAssocID="{C8BD6234-0E09-46A0-AF10-BB7C08A680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AF39877-87AE-418A-9345-61D19FBFDB6E}" type="pres">
      <dgm:prSet presAssocID="{5682E348-D8BC-4920-9039-196B27C64F8F}" presName="hierRoot2" presStyleCnt="0">
        <dgm:presLayoutVars>
          <dgm:hierBranch val="init"/>
        </dgm:presLayoutVars>
      </dgm:prSet>
      <dgm:spPr/>
    </dgm:pt>
    <dgm:pt modelId="{452CF236-08B5-4F37-A8BF-77710DEB700E}" type="pres">
      <dgm:prSet presAssocID="{5682E348-D8BC-4920-9039-196B27C64F8F}" presName="rootComposite" presStyleCnt="0"/>
      <dgm:spPr/>
    </dgm:pt>
    <dgm:pt modelId="{00E0DA2F-6CAB-47CE-B878-C48E741CFC78}" type="pres">
      <dgm:prSet presAssocID="{5682E348-D8BC-4920-9039-196B27C64F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E5573-BE8D-4AAA-ABC1-6F56701F71E6}" type="pres">
      <dgm:prSet presAssocID="{5682E348-D8BC-4920-9039-196B27C64F8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8FD568B-629B-423D-8A72-5F785C2F1167}" type="pres">
      <dgm:prSet presAssocID="{5682E348-D8BC-4920-9039-196B27C64F8F}" presName="hierChild4" presStyleCnt="0"/>
      <dgm:spPr/>
    </dgm:pt>
    <dgm:pt modelId="{79CC92CF-34C0-4920-BCC0-2754532D158A}" type="pres">
      <dgm:prSet presAssocID="{E42DC48A-1BF3-4EB2-8290-D258E0A04CE3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D98B6C0-B571-4CCF-80B2-3C48B11C8E10}" type="pres">
      <dgm:prSet presAssocID="{F01B8737-EBC2-49A5-9E3B-904A7F1F0793}" presName="hierRoot2" presStyleCnt="0">
        <dgm:presLayoutVars>
          <dgm:hierBranch val="init"/>
        </dgm:presLayoutVars>
      </dgm:prSet>
      <dgm:spPr/>
    </dgm:pt>
    <dgm:pt modelId="{7C3923F4-8749-4FF3-93DF-A99864D3F80E}" type="pres">
      <dgm:prSet presAssocID="{F01B8737-EBC2-49A5-9E3B-904A7F1F0793}" presName="rootComposite" presStyleCnt="0"/>
      <dgm:spPr/>
    </dgm:pt>
    <dgm:pt modelId="{E02E7456-B628-4BD5-AF0B-169EF60F1A72}" type="pres">
      <dgm:prSet presAssocID="{F01B8737-EBC2-49A5-9E3B-904A7F1F0793}" presName="rootText" presStyleLbl="node3" presStyleIdx="1" presStyleCnt="3" custScaleY="183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78BF5-9B0A-499D-B60C-4865192F7D59}" type="pres">
      <dgm:prSet presAssocID="{F01B8737-EBC2-49A5-9E3B-904A7F1F0793}" presName="rootConnector" presStyleLbl="node3" presStyleIdx="1" presStyleCnt="3"/>
      <dgm:spPr/>
      <dgm:t>
        <a:bodyPr/>
        <a:lstStyle/>
        <a:p>
          <a:endParaRPr lang="ru-RU"/>
        </a:p>
      </dgm:t>
    </dgm:pt>
    <dgm:pt modelId="{419EE7FB-3BCC-41DF-A60E-A1A259859E61}" type="pres">
      <dgm:prSet presAssocID="{F01B8737-EBC2-49A5-9E3B-904A7F1F0793}" presName="hierChild4" presStyleCnt="0"/>
      <dgm:spPr/>
    </dgm:pt>
    <dgm:pt modelId="{21000AF0-9692-490F-9DF1-34864A735993}" type="pres">
      <dgm:prSet presAssocID="{F01B8737-EBC2-49A5-9E3B-904A7F1F0793}" presName="hierChild5" presStyleCnt="0"/>
      <dgm:spPr/>
    </dgm:pt>
    <dgm:pt modelId="{AB366D79-4903-43A4-AC7D-F42AABED3F7F}" type="pres">
      <dgm:prSet presAssocID="{5682E348-D8BC-4920-9039-196B27C64F8F}" presName="hierChild5" presStyleCnt="0"/>
      <dgm:spPr/>
    </dgm:pt>
    <dgm:pt modelId="{533008C8-2613-49E2-BB17-1D9670DBDBB1}" type="pres">
      <dgm:prSet presAssocID="{D61F06EB-CD28-45B6-B1B3-22925EE1B5E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729EA03-DB14-433C-90B8-62DEC11A6715}" type="pres">
      <dgm:prSet presAssocID="{78E9CEA6-0072-4195-BE28-C615D0355FE1}" presName="hierRoot2" presStyleCnt="0">
        <dgm:presLayoutVars>
          <dgm:hierBranch val="init"/>
        </dgm:presLayoutVars>
      </dgm:prSet>
      <dgm:spPr/>
    </dgm:pt>
    <dgm:pt modelId="{38585C2D-378C-4848-AA6C-F568613E5DCA}" type="pres">
      <dgm:prSet presAssocID="{78E9CEA6-0072-4195-BE28-C615D0355FE1}" presName="rootComposite" presStyleCnt="0"/>
      <dgm:spPr/>
    </dgm:pt>
    <dgm:pt modelId="{F102B776-F75B-40B4-8A98-2068D516772D}" type="pres">
      <dgm:prSet presAssocID="{78E9CEA6-0072-4195-BE28-C615D0355FE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232AB-2869-4330-9543-7CA035ECE428}" type="pres">
      <dgm:prSet presAssocID="{78E9CEA6-0072-4195-BE28-C615D0355F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3C9A2E-FE9C-4D1F-BB2E-D1BF5DEFDC7A}" type="pres">
      <dgm:prSet presAssocID="{78E9CEA6-0072-4195-BE28-C615D0355FE1}" presName="hierChild4" presStyleCnt="0"/>
      <dgm:spPr/>
    </dgm:pt>
    <dgm:pt modelId="{F58385B4-9163-4993-808D-403E46C1EBE6}" type="pres">
      <dgm:prSet presAssocID="{B8C6E718-EA83-4774-BC45-A459FC05F87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71A158C-9250-476A-A2EF-1872B203C3F6}" type="pres">
      <dgm:prSet presAssocID="{C2C748D6-5CE4-4116-8F52-74F201B08DF6}" presName="hierRoot2" presStyleCnt="0">
        <dgm:presLayoutVars>
          <dgm:hierBranch val="init"/>
        </dgm:presLayoutVars>
      </dgm:prSet>
      <dgm:spPr/>
    </dgm:pt>
    <dgm:pt modelId="{C0EEED0F-7201-4202-A068-6C8699A67411}" type="pres">
      <dgm:prSet presAssocID="{C2C748D6-5CE4-4116-8F52-74F201B08DF6}" presName="rootComposite" presStyleCnt="0"/>
      <dgm:spPr/>
    </dgm:pt>
    <dgm:pt modelId="{7BB57487-1357-40EB-B50E-034801C0866F}" type="pres">
      <dgm:prSet presAssocID="{C2C748D6-5CE4-4116-8F52-74F201B08DF6}" presName="rootText" presStyleLbl="node3" presStyleIdx="2" presStyleCnt="3" custScaleY="183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BF2B2D-FBB8-4F45-BC32-223E64BCBCBA}" type="pres">
      <dgm:prSet presAssocID="{C2C748D6-5CE4-4116-8F52-74F201B08DF6}" presName="rootConnector" presStyleLbl="node3" presStyleIdx="2" presStyleCnt="3"/>
      <dgm:spPr/>
      <dgm:t>
        <a:bodyPr/>
        <a:lstStyle/>
        <a:p>
          <a:endParaRPr lang="ru-RU"/>
        </a:p>
      </dgm:t>
    </dgm:pt>
    <dgm:pt modelId="{881408F9-D6CC-4E65-9DCF-2E3973F87B10}" type="pres">
      <dgm:prSet presAssocID="{C2C748D6-5CE4-4116-8F52-74F201B08DF6}" presName="hierChild4" presStyleCnt="0"/>
      <dgm:spPr/>
    </dgm:pt>
    <dgm:pt modelId="{4E1DEA2E-95AA-413C-AEA4-A9C3EAA297C1}" type="pres">
      <dgm:prSet presAssocID="{C2C748D6-5CE4-4116-8F52-74F201B08DF6}" presName="hierChild5" presStyleCnt="0"/>
      <dgm:spPr/>
    </dgm:pt>
    <dgm:pt modelId="{55D8C10E-8D6B-4033-B154-100809A2FD36}" type="pres">
      <dgm:prSet presAssocID="{78E9CEA6-0072-4195-BE28-C615D0355FE1}" presName="hierChild5" presStyleCnt="0"/>
      <dgm:spPr/>
    </dgm:pt>
    <dgm:pt modelId="{CEF0F4F0-157D-436D-B5D9-04D18FD4C3FF}" type="pres">
      <dgm:prSet presAssocID="{FF8A874D-ACB5-472F-9EAC-30B1BAD48B9D}" presName="hierChild3" presStyleCnt="0"/>
      <dgm:spPr/>
    </dgm:pt>
  </dgm:ptLst>
  <dgm:cxnLst>
    <dgm:cxn modelId="{9ECAC66D-EF6A-44DD-A714-596133BA32DD}" srcId="{FF8A874D-ACB5-472F-9EAC-30B1BAD48B9D}" destId="{842C837B-E60C-41B6-BDBD-C1A853753B50}" srcOrd="0" destOrd="0" parTransId="{C8AB99D9-190D-4E95-B637-09FBFA63B688}" sibTransId="{ED45E9E0-4AAF-4A2B-854D-A4709D664916}"/>
    <dgm:cxn modelId="{68E47085-DA2B-4160-8187-5352486C72BD}" type="presOf" srcId="{C8BD6234-0E09-46A0-AF10-BB7C08A68052}" destId="{95E82543-D162-413F-9ADC-EE905C361CDF}" srcOrd="0" destOrd="0" presId="urn:microsoft.com/office/officeart/2005/8/layout/orgChart1"/>
    <dgm:cxn modelId="{0F74B90C-7559-445E-A6D1-7A8830C5E5F6}" type="presOf" srcId="{2D9F615B-D539-495B-8B6D-4BAAEACF8206}" destId="{03F47BDF-DD9C-4E39-A3C2-97B7DF758E3B}" srcOrd="1" destOrd="0" presId="urn:microsoft.com/office/officeart/2005/8/layout/orgChart1"/>
    <dgm:cxn modelId="{338996EF-E94D-489B-AB25-BC69491E9490}" srcId="{C62597BB-D13E-4F84-83B5-A942BCCD915D}" destId="{FF8A874D-ACB5-472F-9EAC-30B1BAD48B9D}" srcOrd="0" destOrd="0" parTransId="{0230C158-5E13-42B3-95B7-13FC1B952607}" sibTransId="{FD4F2A89-5C74-441F-BF8E-9722179C056F}"/>
    <dgm:cxn modelId="{8C97E22D-2987-4660-80B6-A28679C32E41}" srcId="{FF8A874D-ACB5-472F-9EAC-30B1BAD48B9D}" destId="{5682E348-D8BC-4920-9039-196B27C64F8F}" srcOrd="1" destOrd="0" parTransId="{C8BD6234-0E09-46A0-AF10-BB7C08A68052}" sibTransId="{4ACC321D-D31B-403A-B454-2592548C25A1}"/>
    <dgm:cxn modelId="{8A76C68B-2532-4CFB-B19F-054DFF88526D}" type="presOf" srcId="{2D9F615B-D539-495B-8B6D-4BAAEACF8206}" destId="{4666466B-814F-45F1-B02F-49201C3C9D4A}" srcOrd="0" destOrd="0" presId="urn:microsoft.com/office/officeart/2005/8/layout/orgChart1"/>
    <dgm:cxn modelId="{07172613-7D2C-4086-A61C-997282C610DA}" type="presOf" srcId="{B8C6E718-EA83-4774-BC45-A459FC05F87E}" destId="{F58385B4-9163-4993-808D-403E46C1EBE6}" srcOrd="0" destOrd="0" presId="urn:microsoft.com/office/officeart/2005/8/layout/orgChart1"/>
    <dgm:cxn modelId="{5BF3DAC7-922B-4DC7-AE08-711B44E84F83}" type="presOf" srcId="{FF8A874D-ACB5-472F-9EAC-30B1BAD48B9D}" destId="{277C98DD-868F-4D70-BB99-EAAB5754AA3A}" srcOrd="1" destOrd="0" presId="urn:microsoft.com/office/officeart/2005/8/layout/orgChart1"/>
    <dgm:cxn modelId="{E6187471-601D-4CD8-B63F-824317AA73E7}" type="presOf" srcId="{F01B8737-EBC2-49A5-9E3B-904A7F1F0793}" destId="{E02E7456-B628-4BD5-AF0B-169EF60F1A72}" srcOrd="0" destOrd="0" presId="urn:microsoft.com/office/officeart/2005/8/layout/orgChart1"/>
    <dgm:cxn modelId="{A0CCE117-39EC-4725-89A9-53ED166C3347}" srcId="{5682E348-D8BC-4920-9039-196B27C64F8F}" destId="{F01B8737-EBC2-49A5-9E3B-904A7F1F0793}" srcOrd="0" destOrd="0" parTransId="{E42DC48A-1BF3-4EB2-8290-D258E0A04CE3}" sibTransId="{4D151EC6-DAEC-4DD9-BDFC-E1232D729F3F}"/>
    <dgm:cxn modelId="{6079E201-7046-45AA-B38E-48FAC13AC965}" type="presOf" srcId="{842C837B-E60C-41B6-BDBD-C1A853753B50}" destId="{F7BEA89A-6995-4620-8EF2-FE63123F146E}" srcOrd="0" destOrd="0" presId="urn:microsoft.com/office/officeart/2005/8/layout/orgChart1"/>
    <dgm:cxn modelId="{6994DF9F-3F9C-4BA8-898F-07B97160B2B8}" type="presOf" srcId="{78E9CEA6-0072-4195-BE28-C615D0355FE1}" destId="{F102B776-F75B-40B4-8A98-2068D516772D}" srcOrd="0" destOrd="0" presId="urn:microsoft.com/office/officeart/2005/8/layout/orgChart1"/>
    <dgm:cxn modelId="{14DCF312-B724-47EC-94C3-1F750D30F3F0}" type="presOf" srcId="{78E9CEA6-0072-4195-BE28-C615D0355FE1}" destId="{896232AB-2869-4330-9543-7CA035ECE428}" srcOrd="1" destOrd="0" presId="urn:microsoft.com/office/officeart/2005/8/layout/orgChart1"/>
    <dgm:cxn modelId="{BA4DC785-AD7D-4703-8D7B-E1C386A131A7}" type="presOf" srcId="{E42DC48A-1BF3-4EB2-8290-D258E0A04CE3}" destId="{79CC92CF-34C0-4920-BCC0-2754532D158A}" srcOrd="0" destOrd="0" presId="urn:microsoft.com/office/officeart/2005/8/layout/orgChart1"/>
    <dgm:cxn modelId="{C49558F9-E576-4D2D-9AA3-96D5D5A97384}" srcId="{78E9CEA6-0072-4195-BE28-C615D0355FE1}" destId="{C2C748D6-5CE4-4116-8F52-74F201B08DF6}" srcOrd="0" destOrd="0" parTransId="{B8C6E718-EA83-4774-BC45-A459FC05F87E}" sibTransId="{93EB6FEF-E8BB-417E-878E-0D2D3B4FD733}"/>
    <dgm:cxn modelId="{C935AF94-7C33-4D91-98F4-5F1ED03A3E15}" type="presOf" srcId="{FF8A874D-ACB5-472F-9EAC-30B1BAD48B9D}" destId="{66C4ACC7-636C-4B25-BA20-D0FBB3694066}" srcOrd="0" destOrd="0" presId="urn:microsoft.com/office/officeart/2005/8/layout/orgChart1"/>
    <dgm:cxn modelId="{08AD2F0E-A827-4199-8C4D-19D401AE6418}" type="presOf" srcId="{C8AB99D9-190D-4E95-B637-09FBFA63B688}" destId="{FC5919DB-FDB8-471A-BB80-791B5A725420}" srcOrd="0" destOrd="0" presId="urn:microsoft.com/office/officeart/2005/8/layout/orgChart1"/>
    <dgm:cxn modelId="{E43E73F3-7516-4A97-9753-FCDDBB92A85F}" type="presOf" srcId="{D61F06EB-CD28-45B6-B1B3-22925EE1B5E9}" destId="{533008C8-2613-49E2-BB17-1D9670DBDBB1}" srcOrd="0" destOrd="0" presId="urn:microsoft.com/office/officeart/2005/8/layout/orgChart1"/>
    <dgm:cxn modelId="{0F1FCAA9-BEF6-4819-8F96-63C00247CCBD}" srcId="{842C837B-E60C-41B6-BDBD-C1A853753B50}" destId="{2D9F615B-D539-495B-8B6D-4BAAEACF8206}" srcOrd="0" destOrd="0" parTransId="{B25E7DAD-EEFF-4348-914D-0D19D2001B90}" sibTransId="{C2019796-758A-4ED3-BEEB-88E01B1C8029}"/>
    <dgm:cxn modelId="{AD7013EE-8E43-418C-ACC0-537D8AC97039}" srcId="{FF8A874D-ACB5-472F-9EAC-30B1BAD48B9D}" destId="{78E9CEA6-0072-4195-BE28-C615D0355FE1}" srcOrd="2" destOrd="0" parTransId="{D61F06EB-CD28-45B6-B1B3-22925EE1B5E9}" sibTransId="{918E0DAA-1902-4E8A-A865-3293B6D272FA}"/>
    <dgm:cxn modelId="{9770B06D-4FE7-441A-B607-2DFEA5C05A66}" type="presOf" srcId="{B25E7DAD-EEFF-4348-914D-0D19D2001B90}" destId="{2900304B-09D6-41B4-A0C3-B70640D81013}" srcOrd="0" destOrd="0" presId="urn:microsoft.com/office/officeart/2005/8/layout/orgChart1"/>
    <dgm:cxn modelId="{E4F16492-9162-4DEB-B99B-3586D2A619E7}" type="presOf" srcId="{5682E348-D8BC-4920-9039-196B27C64F8F}" destId="{2E3E5573-BE8D-4AAA-ABC1-6F56701F71E6}" srcOrd="1" destOrd="0" presId="urn:microsoft.com/office/officeart/2005/8/layout/orgChart1"/>
    <dgm:cxn modelId="{59C15A4F-8B2C-4A79-90D8-E23F84CB60A3}" type="presOf" srcId="{C2C748D6-5CE4-4116-8F52-74F201B08DF6}" destId="{82BF2B2D-FBB8-4F45-BC32-223E64BCBCBA}" srcOrd="1" destOrd="0" presId="urn:microsoft.com/office/officeart/2005/8/layout/orgChart1"/>
    <dgm:cxn modelId="{DBAE4B27-4EF9-431D-A6A1-76A7541830A7}" type="presOf" srcId="{842C837B-E60C-41B6-BDBD-C1A853753B50}" destId="{89FEA03D-5BF0-4B34-B9A0-BCD85E7A61B5}" srcOrd="1" destOrd="0" presId="urn:microsoft.com/office/officeart/2005/8/layout/orgChart1"/>
    <dgm:cxn modelId="{3FFA17A5-E781-4185-8BEA-1453167C5BDE}" type="presOf" srcId="{C2C748D6-5CE4-4116-8F52-74F201B08DF6}" destId="{7BB57487-1357-40EB-B50E-034801C0866F}" srcOrd="0" destOrd="0" presId="urn:microsoft.com/office/officeart/2005/8/layout/orgChart1"/>
    <dgm:cxn modelId="{94A396FA-06E2-4A4F-800C-ABED82C1E1FC}" type="presOf" srcId="{5682E348-D8BC-4920-9039-196B27C64F8F}" destId="{00E0DA2F-6CAB-47CE-B878-C48E741CFC78}" srcOrd="0" destOrd="0" presId="urn:microsoft.com/office/officeart/2005/8/layout/orgChart1"/>
    <dgm:cxn modelId="{00AF4939-74EC-47D1-A46E-1F6B970BA12E}" type="presOf" srcId="{F01B8737-EBC2-49A5-9E3B-904A7F1F0793}" destId="{6F078BF5-9B0A-499D-B60C-4865192F7D59}" srcOrd="1" destOrd="0" presId="urn:microsoft.com/office/officeart/2005/8/layout/orgChart1"/>
    <dgm:cxn modelId="{ECB3FF77-727D-4426-9C55-E03C1AF22FD1}" type="presOf" srcId="{C62597BB-D13E-4F84-83B5-A942BCCD915D}" destId="{765959DE-3B96-42E2-A33A-90D8BB6EB27E}" srcOrd="0" destOrd="0" presId="urn:microsoft.com/office/officeart/2005/8/layout/orgChart1"/>
    <dgm:cxn modelId="{0A700916-2302-4219-90C8-2DA0EB350266}" type="presParOf" srcId="{765959DE-3B96-42E2-A33A-90D8BB6EB27E}" destId="{6D4E0B86-206A-43A2-9C52-AD3F33736670}" srcOrd="0" destOrd="0" presId="urn:microsoft.com/office/officeart/2005/8/layout/orgChart1"/>
    <dgm:cxn modelId="{C6C46101-3FCF-4145-98AB-462CCBBC9665}" type="presParOf" srcId="{6D4E0B86-206A-43A2-9C52-AD3F33736670}" destId="{C09E570D-A305-464F-9E93-EC06DCC27550}" srcOrd="0" destOrd="0" presId="urn:microsoft.com/office/officeart/2005/8/layout/orgChart1"/>
    <dgm:cxn modelId="{5596F93E-E570-403C-AC35-4F2D0E313AFD}" type="presParOf" srcId="{C09E570D-A305-464F-9E93-EC06DCC27550}" destId="{66C4ACC7-636C-4B25-BA20-D0FBB3694066}" srcOrd="0" destOrd="0" presId="urn:microsoft.com/office/officeart/2005/8/layout/orgChart1"/>
    <dgm:cxn modelId="{EA295898-D208-4F34-902F-C3162E0C824F}" type="presParOf" srcId="{C09E570D-A305-464F-9E93-EC06DCC27550}" destId="{277C98DD-868F-4D70-BB99-EAAB5754AA3A}" srcOrd="1" destOrd="0" presId="urn:microsoft.com/office/officeart/2005/8/layout/orgChart1"/>
    <dgm:cxn modelId="{BC39677E-10A2-4A79-9B95-9D2C1C7DD742}" type="presParOf" srcId="{6D4E0B86-206A-43A2-9C52-AD3F33736670}" destId="{0D3CA91F-B0DA-4666-8839-4B1D0CE821A2}" srcOrd="1" destOrd="0" presId="urn:microsoft.com/office/officeart/2005/8/layout/orgChart1"/>
    <dgm:cxn modelId="{C94A8591-ED7A-4133-8D27-417B07711E2D}" type="presParOf" srcId="{0D3CA91F-B0DA-4666-8839-4B1D0CE821A2}" destId="{FC5919DB-FDB8-471A-BB80-791B5A725420}" srcOrd="0" destOrd="0" presId="urn:microsoft.com/office/officeart/2005/8/layout/orgChart1"/>
    <dgm:cxn modelId="{718B09D6-2A27-4AF8-A8CC-36ADB5C1DCC8}" type="presParOf" srcId="{0D3CA91F-B0DA-4666-8839-4B1D0CE821A2}" destId="{A2273065-E9DD-4340-9E6D-6C55B6866671}" srcOrd="1" destOrd="0" presId="urn:microsoft.com/office/officeart/2005/8/layout/orgChart1"/>
    <dgm:cxn modelId="{6EE39B03-623F-4F71-850D-4DBF18B0D544}" type="presParOf" srcId="{A2273065-E9DD-4340-9E6D-6C55B6866671}" destId="{4BF85CB8-3BA5-421D-BABF-20DE3F95CCB0}" srcOrd="0" destOrd="0" presId="urn:microsoft.com/office/officeart/2005/8/layout/orgChart1"/>
    <dgm:cxn modelId="{020EC13C-05B1-4C07-9C2C-A4B84014B0DB}" type="presParOf" srcId="{4BF85CB8-3BA5-421D-BABF-20DE3F95CCB0}" destId="{F7BEA89A-6995-4620-8EF2-FE63123F146E}" srcOrd="0" destOrd="0" presId="urn:microsoft.com/office/officeart/2005/8/layout/orgChart1"/>
    <dgm:cxn modelId="{48DEE56F-6450-4011-B956-C6A65539016E}" type="presParOf" srcId="{4BF85CB8-3BA5-421D-BABF-20DE3F95CCB0}" destId="{89FEA03D-5BF0-4B34-B9A0-BCD85E7A61B5}" srcOrd="1" destOrd="0" presId="urn:microsoft.com/office/officeart/2005/8/layout/orgChart1"/>
    <dgm:cxn modelId="{933B2AAD-CB1D-4F40-97E9-9980F51F702E}" type="presParOf" srcId="{A2273065-E9DD-4340-9E6D-6C55B6866671}" destId="{17C26A19-15DC-42D2-882D-B3093CA8AFF0}" srcOrd="1" destOrd="0" presId="urn:microsoft.com/office/officeart/2005/8/layout/orgChart1"/>
    <dgm:cxn modelId="{60053F89-DA20-4F41-AF2E-BC81313F5FAE}" type="presParOf" srcId="{17C26A19-15DC-42D2-882D-B3093CA8AFF0}" destId="{2900304B-09D6-41B4-A0C3-B70640D81013}" srcOrd="0" destOrd="0" presId="urn:microsoft.com/office/officeart/2005/8/layout/orgChart1"/>
    <dgm:cxn modelId="{2CB94193-05E3-45AF-87C1-2CCA20A35EE5}" type="presParOf" srcId="{17C26A19-15DC-42D2-882D-B3093CA8AFF0}" destId="{AFBBC1BF-DB43-47A9-A262-C04B4B342093}" srcOrd="1" destOrd="0" presId="urn:microsoft.com/office/officeart/2005/8/layout/orgChart1"/>
    <dgm:cxn modelId="{553F7255-1121-4ECF-89F7-E74F44D96771}" type="presParOf" srcId="{AFBBC1BF-DB43-47A9-A262-C04B4B342093}" destId="{6F497703-546C-42D4-B329-AE08AD37D6F0}" srcOrd="0" destOrd="0" presId="urn:microsoft.com/office/officeart/2005/8/layout/orgChart1"/>
    <dgm:cxn modelId="{B4FDB3AC-4C9E-4D8B-8B48-C11630B80140}" type="presParOf" srcId="{6F497703-546C-42D4-B329-AE08AD37D6F0}" destId="{4666466B-814F-45F1-B02F-49201C3C9D4A}" srcOrd="0" destOrd="0" presId="urn:microsoft.com/office/officeart/2005/8/layout/orgChart1"/>
    <dgm:cxn modelId="{B8A23243-6B54-4088-BCEE-947AB018EAF5}" type="presParOf" srcId="{6F497703-546C-42D4-B329-AE08AD37D6F0}" destId="{03F47BDF-DD9C-4E39-A3C2-97B7DF758E3B}" srcOrd="1" destOrd="0" presId="urn:microsoft.com/office/officeart/2005/8/layout/orgChart1"/>
    <dgm:cxn modelId="{A18B82D4-871D-4B1F-866C-B9A64C14C228}" type="presParOf" srcId="{AFBBC1BF-DB43-47A9-A262-C04B4B342093}" destId="{77DC9C7B-62DD-4276-944A-E13C692481AB}" srcOrd="1" destOrd="0" presId="urn:microsoft.com/office/officeart/2005/8/layout/orgChart1"/>
    <dgm:cxn modelId="{3CA5A917-80CD-4AC6-9577-4FDFFBED7F4F}" type="presParOf" srcId="{AFBBC1BF-DB43-47A9-A262-C04B4B342093}" destId="{D7ABCDD9-69CE-4991-801F-4823AEE9DD27}" srcOrd="2" destOrd="0" presId="urn:microsoft.com/office/officeart/2005/8/layout/orgChart1"/>
    <dgm:cxn modelId="{F976CAC4-A481-4A79-96B6-85C37938A505}" type="presParOf" srcId="{A2273065-E9DD-4340-9E6D-6C55B6866671}" destId="{9B1D8C4E-3688-4E6B-A8D2-391F3CDB6153}" srcOrd="2" destOrd="0" presId="urn:microsoft.com/office/officeart/2005/8/layout/orgChart1"/>
    <dgm:cxn modelId="{2CCC792B-CFCB-4C9E-B9F2-A43C5D8B86AC}" type="presParOf" srcId="{0D3CA91F-B0DA-4666-8839-4B1D0CE821A2}" destId="{95E82543-D162-413F-9ADC-EE905C361CDF}" srcOrd="2" destOrd="0" presId="urn:microsoft.com/office/officeart/2005/8/layout/orgChart1"/>
    <dgm:cxn modelId="{34CB2332-464A-40A1-A926-DA12745AC7CF}" type="presParOf" srcId="{0D3CA91F-B0DA-4666-8839-4B1D0CE821A2}" destId="{9AF39877-87AE-418A-9345-61D19FBFDB6E}" srcOrd="3" destOrd="0" presId="urn:microsoft.com/office/officeart/2005/8/layout/orgChart1"/>
    <dgm:cxn modelId="{242800F3-65BD-4254-A13A-756F3A541C9D}" type="presParOf" srcId="{9AF39877-87AE-418A-9345-61D19FBFDB6E}" destId="{452CF236-08B5-4F37-A8BF-77710DEB700E}" srcOrd="0" destOrd="0" presId="urn:microsoft.com/office/officeart/2005/8/layout/orgChart1"/>
    <dgm:cxn modelId="{F6F84586-1761-4456-8969-01628E2AF5C3}" type="presParOf" srcId="{452CF236-08B5-4F37-A8BF-77710DEB700E}" destId="{00E0DA2F-6CAB-47CE-B878-C48E741CFC78}" srcOrd="0" destOrd="0" presId="urn:microsoft.com/office/officeart/2005/8/layout/orgChart1"/>
    <dgm:cxn modelId="{E7D8A714-D210-4876-A4A8-D930122710B4}" type="presParOf" srcId="{452CF236-08B5-4F37-A8BF-77710DEB700E}" destId="{2E3E5573-BE8D-4AAA-ABC1-6F56701F71E6}" srcOrd="1" destOrd="0" presId="urn:microsoft.com/office/officeart/2005/8/layout/orgChart1"/>
    <dgm:cxn modelId="{A0BB6E7B-97D4-4C95-ACB0-774319CB99E2}" type="presParOf" srcId="{9AF39877-87AE-418A-9345-61D19FBFDB6E}" destId="{F8FD568B-629B-423D-8A72-5F785C2F1167}" srcOrd="1" destOrd="0" presId="urn:microsoft.com/office/officeart/2005/8/layout/orgChart1"/>
    <dgm:cxn modelId="{D1BB128C-0872-4BCF-8317-AD3194CE98BF}" type="presParOf" srcId="{F8FD568B-629B-423D-8A72-5F785C2F1167}" destId="{79CC92CF-34C0-4920-BCC0-2754532D158A}" srcOrd="0" destOrd="0" presId="urn:microsoft.com/office/officeart/2005/8/layout/orgChart1"/>
    <dgm:cxn modelId="{D8F5E0F0-237C-4862-BD45-E75C74225F75}" type="presParOf" srcId="{F8FD568B-629B-423D-8A72-5F785C2F1167}" destId="{6D98B6C0-B571-4CCF-80B2-3C48B11C8E10}" srcOrd="1" destOrd="0" presId="urn:microsoft.com/office/officeart/2005/8/layout/orgChart1"/>
    <dgm:cxn modelId="{9FB15647-C918-4EC7-B2D4-313CD64C42CE}" type="presParOf" srcId="{6D98B6C0-B571-4CCF-80B2-3C48B11C8E10}" destId="{7C3923F4-8749-4FF3-93DF-A99864D3F80E}" srcOrd="0" destOrd="0" presId="urn:microsoft.com/office/officeart/2005/8/layout/orgChart1"/>
    <dgm:cxn modelId="{0F7231EF-3FEE-4CC0-8EEF-6C8EDEEA065F}" type="presParOf" srcId="{7C3923F4-8749-4FF3-93DF-A99864D3F80E}" destId="{E02E7456-B628-4BD5-AF0B-169EF60F1A72}" srcOrd="0" destOrd="0" presId="urn:microsoft.com/office/officeart/2005/8/layout/orgChart1"/>
    <dgm:cxn modelId="{3ACC36E2-2149-4348-BE2D-5107D325433D}" type="presParOf" srcId="{7C3923F4-8749-4FF3-93DF-A99864D3F80E}" destId="{6F078BF5-9B0A-499D-B60C-4865192F7D59}" srcOrd="1" destOrd="0" presId="urn:microsoft.com/office/officeart/2005/8/layout/orgChart1"/>
    <dgm:cxn modelId="{18E9D95D-40AA-4187-9143-4DBB65756331}" type="presParOf" srcId="{6D98B6C0-B571-4CCF-80B2-3C48B11C8E10}" destId="{419EE7FB-3BCC-41DF-A60E-A1A259859E61}" srcOrd="1" destOrd="0" presId="urn:microsoft.com/office/officeart/2005/8/layout/orgChart1"/>
    <dgm:cxn modelId="{F0F156F4-AC8E-4BE6-B4C9-98468B69CF00}" type="presParOf" srcId="{6D98B6C0-B571-4CCF-80B2-3C48B11C8E10}" destId="{21000AF0-9692-490F-9DF1-34864A735993}" srcOrd="2" destOrd="0" presId="urn:microsoft.com/office/officeart/2005/8/layout/orgChart1"/>
    <dgm:cxn modelId="{FF20C5E9-26A1-433F-85C7-47F7B9CA76AB}" type="presParOf" srcId="{9AF39877-87AE-418A-9345-61D19FBFDB6E}" destId="{AB366D79-4903-43A4-AC7D-F42AABED3F7F}" srcOrd="2" destOrd="0" presId="urn:microsoft.com/office/officeart/2005/8/layout/orgChart1"/>
    <dgm:cxn modelId="{B3EFF1C7-CBCA-4715-9E28-9EC11392AA4D}" type="presParOf" srcId="{0D3CA91F-B0DA-4666-8839-4B1D0CE821A2}" destId="{533008C8-2613-49E2-BB17-1D9670DBDBB1}" srcOrd="4" destOrd="0" presId="urn:microsoft.com/office/officeart/2005/8/layout/orgChart1"/>
    <dgm:cxn modelId="{B810E14E-1527-4D13-BEFA-EF1082C503EE}" type="presParOf" srcId="{0D3CA91F-B0DA-4666-8839-4B1D0CE821A2}" destId="{4729EA03-DB14-433C-90B8-62DEC11A6715}" srcOrd="5" destOrd="0" presId="urn:microsoft.com/office/officeart/2005/8/layout/orgChart1"/>
    <dgm:cxn modelId="{A1C21B17-1A16-4399-B54A-D9F4B2DC55EE}" type="presParOf" srcId="{4729EA03-DB14-433C-90B8-62DEC11A6715}" destId="{38585C2D-378C-4848-AA6C-F568613E5DCA}" srcOrd="0" destOrd="0" presId="urn:microsoft.com/office/officeart/2005/8/layout/orgChart1"/>
    <dgm:cxn modelId="{050CB3B4-BC2E-4F9D-B2F7-ABABA42CD044}" type="presParOf" srcId="{38585C2D-378C-4848-AA6C-F568613E5DCA}" destId="{F102B776-F75B-40B4-8A98-2068D516772D}" srcOrd="0" destOrd="0" presId="urn:microsoft.com/office/officeart/2005/8/layout/orgChart1"/>
    <dgm:cxn modelId="{806DB608-C514-4C28-824C-7115631B8221}" type="presParOf" srcId="{38585C2D-378C-4848-AA6C-F568613E5DCA}" destId="{896232AB-2869-4330-9543-7CA035ECE428}" srcOrd="1" destOrd="0" presId="urn:microsoft.com/office/officeart/2005/8/layout/orgChart1"/>
    <dgm:cxn modelId="{E317C4AA-5AC1-4FCC-BEC5-39B53D9A42D4}" type="presParOf" srcId="{4729EA03-DB14-433C-90B8-62DEC11A6715}" destId="{B23C9A2E-FE9C-4D1F-BB2E-D1BF5DEFDC7A}" srcOrd="1" destOrd="0" presId="urn:microsoft.com/office/officeart/2005/8/layout/orgChart1"/>
    <dgm:cxn modelId="{7FE49464-6777-428E-B926-6CD5B2DA0ADF}" type="presParOf" srcId="{B23C9A2E-FE9C-4D1F-BB2E-D1BF5DEFDC7A}" destId="{F58385B4-9163-4993-808D-403E46C1EBE6}" srcOrd="0" destOrd="0" presId="urn:microsoft.com/office/officeart/2005/8/layout/orgChart1"/>
    <dgm:cxn modelId="{A06AC550-0F23-4EE1-807E-894476107167}" type="presParOf" srcId="{B23C9A2E-FE9C-4D1F-BB2E-D1BF5DEFDC7A}" destId="{671A158C-9250-476A-A2EF-1872B203C3F6}" srcOrd="1" destOrd="0" presId="urn:microsoft.com/office/officeart/2005/8/layout/orgChart1"/>
    <dgm:cxn modelId="{B9D96D3E-4E0A-4AB7-AB2C-AA876DCDF2D9}" type="presParOf" srcId="{671A158C-9250-476A-A2EF-1872B203C3F6}" destId="{C0EEED0F-7201-4202-A068-6C8699A67411}" srcOrd="0" destOrd="0" presId="urn:microsoft.com/office/officeart/2005/8/layout/orgChart1"/>
    <dgm:cxn modelId="{57730C42-429D-43E5-B984-C1EF1B983196}" type="presParOf" srcId="{C0EEED0F-7201-4202-A068-6C8699A67411}" destId="{7BB57487-1357-40EB-B50E-034801C0866F}" srcOrd="0" destOrd="0" presId="urn:microsoft.com/office/officeart/2005/8/layout/orgChart1"/>
    <dgm:cxn modelId="{88A5CD87-ADB5-4D3B-81DE-ACEB0DABCBBE}" type="presParOf" srcId="{C0EEED0F-7201-4202-A068-6C8699A67411}" destId="{82BF2B2D-FBB8-4F45-BC32-223E64BCBCBA}" srcOrd="1" destOrd="0" presId="urn:microsoft.com/office/officeart/2005/8/layout/orgChart1"/>
    <dgm:cxn modelId="{56B4BE82-FC8E-4394-A1DE-A52347F21B80}" type="presParOf" srcId="{671A158C-9250-476A-A2EF-1872B203C3F6}" destId="{881408F9-D6CC-4E65-9DCF-2E3973F87B10}" srcOrd="1" destOrd="0" presId="urn:microsoft.com/office/officeart/2005/8/layout/orgChart1"/>
    <dgm:cxn modelId="{4F909724-060F-48F7-BD03-74FF3741DB6E}" type="presParOf" srcId="{671A158C-9250-476A-A2EF-1872B203C3F6}" destId="{4E1DEA2E-95AA-413C-AEA4-A9C3EAA297C1}" srcOrd="2" destOrd="0" presId="urn:microsoft.com/office/officeart/2005/8/layout/orgChart1"/>
    <dgm:cxn modelId="{D1BF8A5A-031A-4F43-8771-8AD3A83DD2D7}" type="presParOf" srcId="{4729EA03-DB14-433C-90B8-62DEC11A6715}" destId="{55D8C10E-8D6B-4033-B154-100809A2FD36}" srcOrd="2" destOrd="0" presId="urn:microsoft.com/office/officeart/2005/8/layout/orgChart1"/>
    <dgm:cxn modelId="{3BFB8D62-1DBE-4BE7-A38E-7DEF7991900A}" type="presParOf" srcId="{6D4E0B86-206A-43A2-9C52-AD3F33736670}" destId="{CEF0F4F0-157D-436D-B5D9-04D18FD4C3F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C978-EAE1-4A64-B56B-2F515A215B05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A1DC-71A5-40B1-90F3-7CE95C349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D1FC-7748-4F02-92A2-5389B477468C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2E93-6976-46FE-A17F-9A2275F64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6DB3-DB37-4D62-BC81-8FCA4B140695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E2B1-406E-4CED-9E50-98E9BCE4A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9D18-7A33-4E8B-8B99-8EE6DFFF013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792A-9407-4650-AEE3-5B3B763FF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8CEA-F473-4702-B20D-E87AAF9BF8B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D330-64B5-4B22-9946-DD0F5C01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11B3-B305-4C57-9171-D141B13903A0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C7DB-F5A0-467A-901C-AA716BB5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6A50-36D6-48AB-86AC-17D4B12BB19C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BB6E-91F3-4BFE-875E-C22684DEA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DC03-B7F5-4B58-B19C-628459227F0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746B-EF1B-4F54-BFAE-48DD89FE0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556A-D4CC-416D-9AF2-FCD161E59DD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5F03-FA1D-4362-9544-32F0DBBD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3391-B39F-466E-B8DB-B7544E42E810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EB26-1CFF-4891-AD13-D687B961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070D-AFC7-4F6E-90BB-15D7F5E6B61C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74F2-B97D-46BD-8A79-C249761EB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C1782B-7C12-416D-BC20-52E3533912E5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BF1CF-1C47-410F-A592-CD1A6ADD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938"/>
            <a:ext cx="9323388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500" y="1500188"/>
            <a:ext cx="8072438" cy="2100262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r>
              <a:rPr lang="ru-RU" sz="6000" b="1"/>
              <a:t>К</a:t>
            </a:r>
            <a:r>
              <a:rPr lang="uk-UA" sz="6000" b="1"/>
              <a:t>ОРОЗІЯ МЕТАЛІВ</a:t>
            </a:r>
            <a:br>
              <a:rPr lang="uk-UA" sz="6000" b="1"/>
            </a:br>
            <a:r>
              <a:rPr lang="uk-UA" sz="6000" b="1"/>
              <a:t>ЗАХИСТ ВІД КОРОЗІЇ</a:t>
            </a:r>
            <a:endParaRPr lang="ru-RU" sz="6000" b="1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85813" y="4786313"/>
            <a:ext cx="7715250" cy="852487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Що сприяє електрохімічній корозії</a:t>
            </a:r>
            <a:endParaRPr lang="ru-RU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42875" y="1600200"/>
            <a:ext cx="8858250" cy="511492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>
                <a:latin typeface="+mn-lt"/>
                <a:ea typeface="+mn-ea"/>
                <a:cs typeface="+mn-cs"/>
              </a:rPr>
              <a:t>Положення металів у ряду активності: чим далі один від одного вони розміщені, тим швидше відбувається корозія.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>
                <a:latin typeface="+mn-lt"/>
                <a:ea typeface="+mn-ea"/>
                <a:cs typeface="+mn-cs"/>
              </a:rPr>
              <a:t>Чистота металу (домішки прискорюють корозію).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>
                <a:latin typeface="+mn-lt"/>
                <a:ea typeface="+mn-ea"/>
                <a:cs typeface="+mn-cs"/>
              </a:rPr>
              <a:t>Нерівності поверхні, мікротріщини.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>
                <a:latin typeface="+mn-lt"/>
                <a:ea typeface="+mn-ea"/>
                <a:cs typeface="+mn-cs"/>
              </a:rPr>
              <a:t>Висока температура і вологість.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>
                <a:latin typeface="+mn-lt"/>
                <a:ea typeface="+mn-ea"/>
                <a:cs typeface="+mn-cs"/>
              </a:rPr>
              <a:t>Дія мікроорганізмів, грибів, лишайників.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 err="1">
                <a:latin typeface="+mn-lt"/>
                <a:ea typeface="+mn-ea"/>
                <a:cs typeface="+mn-cs"/>
              </a:rPr>
              <a:t>Грунтові</a:t>
            </a:r>
            <a:r>
              <a:rPr lang="uk-UA" b="1" kern="1200" dirty="0">
                <a:latin typeface="+mn-lt"/>
                <a:ea typeface="+mn-ea"/>
                <a:cs typeface="+mn-cs"/>
              </a:rPr>
              <a:t> води, морська вода, розчини електролітів.</a:t>
            </a:r>
            <a:endParaRPr lang="ru-RU" b="1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Himik\Рабочий стол\корозія 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Шляхи захисту від корозії</a:t>
            </a:r>
            <a:endPara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928813"/>
            <a:ext cx="8372475" cy="4525962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pPr algn="just"/>
            <a:r>
              <a:rPr lang="uk-UA" b="1"/>
              <a:t>Захисні покриття: лакування, фарбування, емолювання.</a:t>
            </a:r>
          </a:p>
          <a:p>
            <a:pPr algn="just"/>
            <a:r>
              <a:rPr lang="uk-UA" b="1"/>
              <a:t>Покриття виробу іншими металами, стійкішими до корозії: позолота, хромування, цинкування тощо.</a:t>
            </a:r>
          </a:p>
          <a:p>
            <a:pPr algn="just"/>
            <a:r>
              <a:rPr lang="uk-UA" b="1"/>
              <a:t>Створення нових антикорозійних сплавів.</a:t>
            </a:r>
          </a:p>
          <a:p>
            <a:pPr algn="just"/>
            <a:r>
              <a:rPr lang="uk-UA" b="1"/>
              <a:t>Протекторний захист.</a:t>
            </a:r>
          </a:p>
          <a:p>
            <a:pPr algn="just"/>
            <a:r>
              <a:rPr lang="uk-UA" b="1"/>
              <a:t>Використання інгібіторів корозії.</a:t>
            </a:r>
            <a:endParaRPr lang="ru-RU" b="1"/>
          </a:p>
        </p:txBody>
      </p:sp>
      <p:pic>
        <p:nvPicPr>
          <p:cNvPr id="24580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0"/>
            <a:ext cx="19065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Що таке “ корозія ”?</a:t>
            </a:r>
            <a:endPara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143125"/>
            <a:ext cx="8229600" cy="371475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u="sng" kern="1200" dirty="0">
                <a:latin typeface="+mn-lt"/>
                <a:ea typeface="+mn-ea"/>
                <a:cs typeface="+mn-cs"/>
              </a:rPr>
              <a:t>Корозія</a:t>
            </a:r>
            <a:r>
              <a:rPr lang="uk-UA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b="1" kern="1200" dirty="0">
                <a:latin typeface="+mn-lt"/>
                <a:ea typeface="+mn-ea"/>
                <a:cs typeface="+mn-cs"/>
              </a:rPr>
              <a:t>(</a:t>
            </a:r>
            <a:r>
              <a:rPr lang="uk-UA" b="1" kern="1200" dirty="0">
                <a:latin typeface="+mn-lt"/>
                <a:ea typeface="+mn-ea"/>
                <a:cs typeface="+mn-cs"/>
              </a:rPr>
              <a:t>від лат </a:t>
            </a:r>
            <a:r>
              <a:rPr lang="en-US" b="1" kern="1200" dirty="0" err="1">
                <a:latin typeface="+mn-lt"/>
                <a:ea typeface="+mn-ea"/>
                <a:cs typeface="+mn-cs"/>
              </a:rPr>
              <a:t>corrosio</a:t>
            </a:r>
            <a:r>
              <a:rPr lang="en-US" b="1" kern="1200" dirty="0">
                <a:latin typeface="+mn-lt"/>
                <a:ea typeface="+mn-ea"/>
                <a:cs typeface="+mn-cs"/>
              </a:rPr>
              <a:t> – </a:t>
            </a:r>
            <a:r>
              <a:rPr lang="uk-UA" b="1" kern="1200" dirty="0">
                <a:latin typeface="+mn-lt"/>
                <a:ea typeface="+mn-ea"/>
                <a:cs typeface="+mn-cs"/>
              </a:rPr>
              <a:t>роз’їдати) це руйнування металів і сплавів під впливом хімічної чи електрохімічної взаємодії з оточуючим середовищем.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kern="1200" dirty="0">
                <a:latin typeface="+mn-lt"/>
                <a:ea typeface="+mn-ea"/>
                <a:cs typeface="+mn-cs"/>
              </a:rPr>
              <a:t>А чи знаєте ви, що швидкість корозії напряму залежить від активності металів. Чим метал активніший, тим швидше він кородує.</a:t>
            </a:r>
            <a:endParaRPr lang="ru-RU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Himik\Рабочий стол\korrozi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28596" y="642918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В чому небезпека корозії?</a:t>
            </a:r>
            <a:endPara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857375"/>
            <a:ext cx="8229600" cy="4525963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pPr algn="just"/>
            <a:r>
              <a:rPr lang="uk-UA" b="1"/>
              <a:t>Може призвести до екологічних катастроф: потрапляння природного газу, нафти, небезпечних хімічних продуктів у навколишнє середовище.</a:t>
            </a:r>
          </a:p>
          <a:p>
            <a:pPr algn="just"/>
            <a:r>
              <a:rPr lang="uk-UA" b="1"/>
              <a:t>Недопустима в авіаційному, нафтовому, атомному, хімічному машинобудуванні тощо.</a:t>
            </a:r>
          </a:p>
          <a:p>
            <a:pPr algn="just"/>
            <a:r>
              <a:rPr lang="uk-UA" b="1"/>
              <a:t>Негативно впливає на здоров’я людини.</a:t>
            </a:r>
            <a:endParaRPr lang="ru-RU" b="1"/>
          </a:p>
        </p:txBody>
      </p:sp>
      <p:pic>
        <p:nvPicPr>
          <p:cNvPr id="17412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0"/>
            <a:ext cx="19065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Himik\Рабочий стол\корозія 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0"/>
            <a:ext cx="9142412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   Чим викликається корозія?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071688"/>
            <a:ext cx="8229600" cy="3643312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b="1"/>
              <a:t>Кисень і атмосферна волога.</a:t>
            </a:r>
          </a:p>
          <a:p>
            <a:r>
              <a:rPr lang="uk-UA" b="1"/>
              <a:t>Кислотні оксиди, що містяться в атмосфері: оксиди  Карбону, Сульфуру, Нітрогену.</a:t>
            </a:r>
          </a:p>
          <a:p>
            <a:r>
              <a:rPr lang="uk-UA" b="1"/>
              <a:t>Морська вода.</a:t>
            </a:r>
          </a:p>
          <a:p>
            <a:r>
              <a:rPr lang="uk-UA" b="1"/>
              <a:t>Ґрунтова волога. </a:t>
            </a:r>
            <a:endParaRPr lang="ru-RU" b="1"/>
          </a:p>
        </p:txBody>
      </p:sp>
      <p:pic>
        <p:nvPicPr>
          <p:cNvPr id="19460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0"/>
            <a:ext cx="1990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Himik\Рабочий стол\корозія 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51938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b="1" u="sng">
                <a:latin typeface="Arial" charset="0"/>
              </a:rPr>
              <a:t>К</a:t>
            </a:r>
            <a:r>
              <a:rPr lang="uk-UA" b="1" u="sng"/>
              <a:t>орозія</a:t>
            </a:r>
            <a:endParaRPr lang="ru-RU" b="1" u="sng"/>
          </a:p>
        </p:txBody>
      </p:sp>
      <p:sp>
        <p:nvSpPr>
          <p:cNvPr id="2150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625" y="1714500"/>
            <a:ext cx="8286750" cy="2185988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sz="2800" b="1" u="sng"/>
              <a:t>Хімічна корозія</a:t>
            </a:r>
          </a:p>
          <a:p>
            <a:pPr algn="just">
              <a:buFont typeface="Arial" charset="0"/>
              <a:buNone/>
            </a:pPr>
            <a:r>
              <a:rPr lang="uk-UA" sz="2800" b="1"/>
              <a:t>Характеризується хімічними процесами, які відбуваються між металом і агресивними речовинами оточуючого середовища. </a:t>
            </a:r>
            <a:endParaRPr lang="ru-RU" sz="2800" b="1"/>
          </a:p>
        </p:txBody>
      </p:sp>
      <p:sp>
        <p:nvSpPr>
          <p:cNvPr id="21508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625" y="4143375"/>
            <a:ext cx="8286750" cy="2339975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sz="2800" b="1" u="sng"/>
              <a:t>Електрохімічна корозія</a:t>
            </a:r>
          </a:p>
          <a:p>
            <a:pPr algn="just">
              <a:buFont typeface="Arial" charset="0"/>
              <a:buNone/>
            </a:pPr>
            <a:r>
              <a:rPr lang="uk-UA" sz="2800" b="1"/>
              <a:t>Руйнування металу супроводжується  виникненням електричного струму у водному середовищі електроліта.</a:t>
            </a:r>
            <a:endParaRPr lang="ru-RU" sz="2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КОРОЗІЯ МЕТАЛІВ ЗАХИСТ ВІД КОРОЗІЇ</vt:lpstr>
      <vt:lpstr>   Що таке “ корозія ”?</vt:lpstr>
      <vt:lpstr>Слайд 3</vt:lpstr>
      <vt:lpstr>Слайд 4</vt:lpstr>
      <vt:lpstr>  В чому небезпека корозії?</vt:lpstr>
      <vt:lpstr>Слайд 6</vt:lpstr>
      <vt:lpstr>   Чим викликається корозія?</vt:lpstr>
      <vt:lpstr>Слайд 8</vt:lpstr>
      <vt:lpstr>Корозія</vt:lpstr>
      <vt:lpstr>Що сприяє електрохімічній корозії</vt:lpstr>
      <vt:lpstr>Слайд 11</vt:lpstr>
      <vt:lpstr>   Шляхи захисту від корозії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КОРОЗІЯ МЕТАЛІВ ЗАХИСТ ВІД КОРОЗІЇ</dc:title>
  <dc:creator>Химик</dc:creator>
  <cp:lastModifiedBy>1</cp:lastModifiedBy>
  <cp:revision>13</cp:revision>
  <dcterms:created xsi:type="dcterms:W3CDTF">2012-02-04T16:48:44Z</dcterms:created>
  <dcterms:modified xsi:type="dcterms:W3CDTF">2014-04-21T07:06:25Z</dcterms:modified>
</cp:coreProperties>
</file>