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D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Music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ArchUp">
              <a:avLst/>
            </a:prstTxWarp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performed 8-C student in class </a:t>
            </a:r>
          </a:p>
          <a:p>
            <a:r>
              <a:rPr lang="en-US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Laskava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Valeria</a:t>
            </a:r>
            <a:endParaRPr lang="uk-UA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0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" y="404664"/>
            <a:ext cx="8819475" cy="5848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4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Notion music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Music-art, artistic material which is sound, specially organized in time.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583264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notion music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understand music as a State of mind, expressing loneliness or joy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56" y="2636912"/>
            <a:ext cx="3713961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140968"/>
            <a:ext cx="5218822" cy="3482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6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en-US" dirty="0" smtClean="0"/>
              <a:t>According to the method of execution: vocal, vocal and instrumental, solo;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06550"/>
            <a:ext cx="7090993" cy="3523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7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content: lyric, epic, dramatic;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0818"/>
            <a:ext cx="4932040" cy="3245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00" y="3501008"/>
            <a:ext cx="4127699" cy="3325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38" y="1412776"/>
            <a:ext cx="2382013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7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t the place and conditions of performance: Theater, concerts, Chamber music, film music, etc.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3432703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4128"/>
            <a:ext cx="40005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04" y="2132856"/>
            <a:ext cx="3309095" cy="4703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7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music is the only thing that calms me down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9697"/>
            <a:ext cx="7920880" cy="5060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5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623846" cy="4311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24" b="89916" l="10000" r="92931">
                        <a14:foregroundMark x1="19483" y1="18487" x2="11379" y2="8824"/>
                        <a14:foregroundMark x1="91897" y1="52101" x2="92931" y2="69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6796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3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Music </vt:lpstr>
      <vt:lpstr> Notion music</vt:lpstr>
      <vt:lpstr>My notion music</vt:lpstr>
      <vt:lpstr>Genres</vt:lpstr>
      <vt:lpstr>content: lyric, epic, dramatic;</vt:lpstr>
      <vt:lpstr>At the place and conditions of performance: Theater, concerts, Chamber music, film music, etc. </vt:lpstr>
      <vt:lpstr>music is the only thing that calms me down</vt:lpstr>
      <vt:lpstr>consoles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Музика </dc:title>
  <dc:creator>хакер</dc:creator>
  <cp:lastModifiedBy>хакер</cp:lastModifiedBy>
  <cp:revision>11</cp:revision>
  <dcterms:created xsi:type="dcterms:W3CDTF">2014-09-25T12:50:07Z</dcterms:created>
  <dcterms:modified xsi:type="dcterms:W3CDTF">2014-09-27T15:13:54Z</dcterms:modified>
</cp:coreProperties>
</file>