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60" r:id="rId9"/>
    <p:sldId id="261" r:id="rId10"/>
    <p:sldId id="262" r:id="rId11"/>
    <p:sldId id="269" r:id="rId12"/>
    <p:sldId id="263" r:id="rId13"/>
    <p:sldId id="275" r:id="rId14"/>
    <p:sldId id="271" r:id="rId15"/>
    <p:sldId id="26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C6D027-C7A4-474B-BBF2-C95853EAA034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Презентація</a:t>
            </a:r>
          </a:p>
          <a:p>
            <a:r>
              <a:rPr lang="uk-UA" sz="2000" dirty="0" smtClean="0"/>
              <a:t>Учениці 11-В класу</a:t>
            </a:r>
          </a:p>
          <a:p>
            <a:r>
              <a:rPr lang="uk-UA" sz="2000" dirty="0" smtClean="0"/>
              <a:t>Фоміної Вікторії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614602" cy="1023608"/>
          </a:xfrm>
        </p:spPr>
        <p:txBody>
          <a:bodyPr>
            <a:normAutofit/>
          </a:bodyPr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8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071802" y="2786058"/>
            <a:ext cx="3810000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1971676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000" dirty="0" smtClean="0"/>
              <a:t>Боліди – особливо яскраві метеори.</a:t>
            </a:r>
          </a:p>
          <a:p>
            <a:r>
              <a:rPr lang="uk-UA" sz="2000" dirty="0" smtClean="0"/>
              <a:t>Метеорити – метеорні тіла, які досягають Землі.</a:t>
            </a:r>
          </a:p>
          <a:p>
            <a:r>
              <a:rPr lang="uk-UA" sz="2000" dirty="0" smtClean="0"/>
              <a:t>Радіант – точка на небі, з якої розлітаються метеори.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829312" cy="9175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dirty="0" err="1" smtClean="0"/>
              <a:t>Ліріди</a:t>
            </a:r>
            <a:r>
              <a:rPr lang="uk-UA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 </a:t>
            </a:r>
            <a:r>
              <a:rPr lang="uk-UA" dirty="0" smtClean="0"/>
              <a:t>  Леоніди (середина листопада).</a:t>
            </a:r>
            <a:endParaRPr lang="ru-RU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342902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542926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80732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4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071546"/>
            <a:ext cx="4714908" cy="3415606"/>
          </a:xfrm>
          <a:prstGeom prst="rect">
            <a:avLst/>
          </a:prstGeom>
          <a:ln/>
        </p:spPr>
      </p:pic>
      <p:pic>
        <p:nvPicPr>
          <p:cNvPr id="5" name="Рисунок 4" descr="04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250296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66" y="45720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Слід від удару 12-кілограмового метеориту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714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24.07.2005 в Чикаго (США) </a:t>
            </a:r>
            <a:r>
              <a:rPr lang="ru-RU" dirty="0" err="1" smtClean="0"/>
              <a:t>Колбі</a:t>
            </a:r>
            <a:r>
              <a:rPr lang="ru-RU" dirty="0" smtClean="0"/>
              <a:t> </a:t>
            </a:r>
            <a:r>
              <a:rPr lang="ru-RU" dirty="0" err="1" smtClean="0"/>
              <a:t>Наварро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компютері</a:t>
            </a:r>
            <a:r>
              <a:rPr lang="ru-RU" dirty="0" smtClean="0"/>
              <a:t>. Метеорит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en-US" dirty="0" smtClean="0"/>
              <a:t>~10</a:t>
            </a:r>
            <a:r>
              <a:rPr lang="ru-RU" dirty="0" smtClean="0"/>
              <a:t> см через стелю попав у принтер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до </a:t>
            </a:r>
            <a:r>
              <a:rPr lang="ru-RU" dirty="0" err="1" smtClean="0"/>
              <a:t>стінки</a:t>
            </a:r>
            <a:r>
              <a:rPr lang="ru-RU" dirty="0" smtClean="0"/>
              <a:t> (внизу на </a:t>
            </a:r>
            <a:r>
              <a:rPr lang="ru-RU" dirty="0" err="1" smtClean="0"/>
              <a:t>врізці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Місцезнаходження основних ударних кратерів - астроблем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881861" cy="41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023608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9" y="4357694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2500306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0926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4857760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85723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5334014" cy="3550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643570" cy="30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b="1" u="sng" dirty="0" smtClean="0"/>
              <a:t>У нас в Україні, у Вінницькій області</a:t>
            </a:r>
            <a:r>
              <a:rPr lang="uk-UA" dirty="0" smtClean="0"/>
              <a:t>, </a:t>
            </a:r>
            <a:r>
              <a:rPr lang="uk-UA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b="1" dirty="0" err="1" smtClean="0">
                <a:solidFill>
                  <a:srgbClr val="240694"/>
                </a:solidFill>
              </a:rPr>
              <a:t>Ільїнецький</a:t>
            </a:r>
            <a:r>
              <a:rPr lang="uk-UA" b="1" dirty="0" smtClean="0">
                <a:solidFill>
                  <a:srgbClr val="240694"/>
                </a:solidFill>
              </a:rPr>
              <a:t> кратер</a:t>
            </a:r>
            <a:r>
              <a:rPr lang="uk-UA" b="1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	В 1851 р. </a:t>
            </a:r>
            <a:r>
              <a:rPr lang="ru-RU" b="1" dirty="0" err="1" smtClean="0"/>
              <a:t>професор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К.Феофілактов</a:t>
            </a:r>
            <a:r>
              <a:rPr lang="ru-RU" b="1" dirty="0" smtClean="0"/>
              <a:t> </a:t>
            </a:r>
            <a:r>
              <a:rPr lang="ru-RU" b="1" dirty="0" err="1" smtClean="0"/>
              <a:t>шукав</a:t>
            </a:r>
            <a:r>
              <a:rPr lang="ru-RU" b="1" dirty="0" smtClean="0"/>
              <a:t> у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місцях</a:t>
            </a:r>
            <a:r>
              <a:rPr lang="ru-RU" b="1" dirty="0" smtClean="0"/>
              <a:t> </a:t>
            </a:r>
            <a:r>
              <a:rPr lang="ru-RU" b="1" dirty="0" err="1" smtClean="0"/>
              <a:t>поклади</a:t>
            </a:r>
            <a:r>
              <a:rPr lang="ru-RU" b="1" dirty="0" smtClean="0"/>
              <a:t> горючих </a:t>
            </a:r>
            <a:r>
              <a:rPr lang="ru-RU" b="1" dirty="0" err="1" smtClean="0"/>
              <a:t>корисних</a:t>
            </a:r>
            <a:r>
              <a:rPr lang="ru-RU" b="1" dirty="0" smtClean="0"/>
              <a:t> </a:t>
            </a:r>
            <a:r>
              <a:rPr lang="ru-RU" b="1" dirty="0" err="1" smtClean="0"/>
              <a:t>копалин</a:t>
            </a:r>
            <a:r>
              <a:rPr lang="ru-RU" b="1" dirty="0" smtClean="0"/>
              <a:t>.</a:t>
            </a:r>
            <a:r>
              <a:rPr lang="uk-UA" dirty="0" smtClean="0"/>
              <a:t> </a:t>
            </a:r>
            <a:r>
              <a:rPr lang="uk-UA" b="1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uk-UA" b="1" dirty="0" smtClean="0"/>
              <a:t>	Вчених</a:t>
            </a:r>
            <a:r>
              <a:rPr lang="ru-RU" b="1" dirty="0" smtClean="0"/>
              <a:t> </a:t>
            </a:r>
            <a:r>
              <a:rPr lang="ru-RU" b="1" dirty="0" err="1" smtClean="0"/>
              <a:t>здивувало</a:t>
            </a:r>
            <a:r>
              <a:rPr lang="ru-RU" b="1" dirty="0" smtClean="0"/>
              <a:t>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мінерали</a:t>
            </a:r>
            <a:r>
              <a:rPr lang="ru-RU" b="1" dirty="0" smtClean="0"/>
              <a:t>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незвичайну</a:t>
            </a:r>
            <a:r>
              <a:rPr lang="ru-RU" b="1" dirty="0" smtClean="0"/>
              <a:t> форму —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ніби</a:t>
            </a:r>
            <a:r>
              <a:rPr lang="ru-RU" b="1" dirty="0" smtClean="0"/>
              <a:t> </a:t>
            </a:r>
            <a:r>
              <a:rPr lang="ru-RU" b="1" dirty="0" err="1" smtClean="0"/>
              <a:t>сплюснутими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дією</a:t>
            </a:r>
            <a:r>
              <a:rPr lang="ru-RU" b="1" dirty="0" smtClean="0"/>
              <a:t> </a:t>
            </a:r>
            <a:r>
              <a:rPr lang="ru-RU" b="1" dirty="0" err="1" smtClean="0"/>
              <a:t>величезного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. А за </a:t>
            </a:r>
            <a:r>
              <a:rPr lang="ru-RU" b="1" dirty="0" err="1" smtClean="0"/>
              <a:t>кілометр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 </a:t>
            </a:r>
            <a:r>
              <a:rPr lang="ru-RU" b="1" dirty="0" err="1" smtClean="0"/>
              <a:t>виходила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крихка</a:t>
            </a:r>
            <a:r>
              <a:rPr lang="ru-RU" b="1" dirty="0" smtClean="0"/>
              <a:t> порода, </a:t>
            </a:r>
            <a:r>
              <a:rPr lang="ru-RU" b="1" dirty="0" err="1" smtClean="0"/>
              <a:t>найвірогідніше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</a:t>
            </a:r>
            <a:r>
              <a:rPr lang="ru-RU" b="1" dirty="0" err="1" smtClean="0"/>
              <a:t>високої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</a:p>
          <a:p>
            <a:r>
              <a:rPr lang="uk-UA" dirty="0" smtClean="0"/>
              <a:t>Комети</a:t>
            </a:r>
          </a:p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pic>
        <p:nvPicPr>
          <p:cNvPr id="28674" name="Picture 2" descr="http://space.vn.ua/foto/images/asteroid-and-comets/a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42984"/>
            <a:ext cx="2143140" cy="2143140"/>
          </a:xfrm>
          <a:prstGeom prst="rect">
            <a:avLst/>
          </a:prstGeom>
          <a:noFill/>
        </p:spPr>
      </p:pic>
      <p:pic>
        <p:nvPicPr>
          <p:cNvPr id="28678" name="Picture 6" descr="http://podrobnosti.ua/upload/news/2013/02/15/888141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114799"/>
            <a:ext cx="3429000" cy="2743201"/>
          </a:xfrm>
          <a:prstGeom prst="rect">
            <a:avLst/>
          </a:prstGeom>
          <a:noFill/>
        </p:spPr>
      </p:pic>
      <p:pic>
        <p:nvPicPr>
          <p:cNvPr id="28676" name="Picture 4" descr="http://xn--80aqafcrtq.cc/img/2/4/7/247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71810"/>
            <a:ext cx="3200459" cy="2000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90036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846158"/>
          </a:xfrm>
        </p:spPr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35769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dirty="0" smtClean="0"/>
              <a:t>Найбільший астероїд – </a:t>
            </a:r>
            <a:r>
              <a:rPr lang="uk-UA" dirty="0" err="1" smtClean="0"/>
              <a:t>Церера</a:t>
            </a:r>
            <a:r>
              <a:rPr lang="uk-UA" dirty="0" smtClean="0"/>
              <a:t>, радіус 470 км.</a:t>
            </a:r>
          </a:p>
          <a:p>
            <a:r>
              <a:rPr lang="uk-UA" dirty="0" smtClean="0"/>
              <a:t>Найближчі до Сонця астероїди – Фаетон і Ікар, найбільш віддалений – </a:t>
            </a:r>
            <a:r>
              <a:rPr lang="uk-UA" dirty="0" err="1" smtClean="0"/>
              <a:t>Хірон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астероїді </a:t>
            </a:r>
            <a:r>
              <a:rPr lang="uk-UA" dirty="0" err="1" smtClean="0"/>
              <a:t>Гаспра</a:t>
            </a:r>
            <a:r>
              <a:rPr lang="uk-UA" dirty="0" smtClean="0"/>
              <a:t> є магнітне поле.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857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Астероїд –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“зіркоподібний”</a:t>
            </a:r>
            <a:endParaRPr lang="uk-UA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762500" cy="381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571612"/>
            <a:ext cx="3786214" cy="379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4714884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0012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</a:t>
            </a:r>
            <a:r>
              <a:rPr lang="uk-UA" dirty="0" smtClean="0"/>
              <a:t>000т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00504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186106" cy="1143000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Комета –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“довговолоса”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3381372" cy="33813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100facts.ru/wp-content/uploads/2014/01/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487564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541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Малі тіла сонячної системи</vt:lpstr>
      <vt:lpstr>Малі тіла сонячної системи</vt:lpstr>
      <vt:lpstr>Астероїди</vt:lpstr>
      <vt:lpstr>Орбіти астероїдів</vt:lpstr>
      <vt:lpstr>Слайд 5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Метеори й метеорити</vt:lpstr>
      <vt:lpstr>Метеорити</vt:lpstr>
      <vt:lpstr>Місцезнаходження основних ударних кратерів - астроблем </vt:lpstr>
      <vt:lpstr>Метеорити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Home</cp:lastModifiedBy>
  <cp:revision>26</cp:revision>
  <dcterms:created xsi:type="dcterms:W3CDTF">2010-03-11T18:26:03Z</dcterms:created>
  <dcterms:modified xsi:type="dcterms:W3CDTF">2014-11-14T17:14:39Z</dcterms:modified>
</cp:coreProperties>
</file>