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484DF04-C44C-4995-BA9C-06584662AC48}">
          <p14:sldIdLst>
            <p14:sldId id="258"/>
            <p14:sldId id="260"/>
            <p14:sldId id="259"/>
            <p14:sldId id="261"/>
            <p14:sldId id="262"/>
          </p14:sldIdLst>
        </p14:section>
        <p14:section name="Раздел без заголовка" id="{967C96EB-C72B-4505-A38D-1531A22A8E1B}">
          <p14:sldIdLst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12/10/2013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12/10/2013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12/10/2013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12/10/2013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12/10/2013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12/10/2013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12/10/2013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12/10/2013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12/10/2013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12/10/2013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12/10/2013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12/10/2013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259768">
            <a:off x="2127148" y="1116306"/>
            <a:ext cx="6188756" cy="2341851"/>
          </a:xfrm>
        </p:spPr>
        <p:txBody>
          <a:bodyPr>
            <a:normAutofit/>
          </a:bodyPr>
          <a:lstStyle/>
          <a:p>
            <a:r>
              <a:rPr lang="uk-UA" sz="8550" spc="100" dirty="0" smtClean="0"/>
              <a:t>Дизайн</a:t>
            </a:r>
            <a:endParaRPr lang="ru-RU" sz="8550" spc="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Дизайн одягу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29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110" y="280554"/>
            <a:ext cx="9850581" cy="841664"/>
          </a:xfrm>
        </p:spPr>
        <p:txBody>
          <a:bodyPr>
            <a:normAutofit fontScale="90000"/>
          </a:bodyPr>
          <a:lstStyle/>
          <a:p>
            <a:r>
              <a:rPr lang="ru-RU" dirty="0"/>
              <a:t>Стиль хіпстер — сводоба у всьому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У 40-50-х роках </a:t>
            </a:r>
            <a:r>
              <a:rPr lang="en-US" dirty="0"/>
              <a:t>XX </a:t>
            </a:r>
            <a:r>
              <a:rPr lang="ru-RU" dirty="0"/>
              <a:t>століття у США термін "хіпстери" позначав джазових музикантів і богемну контркультуру, що сформувалася навколо них. Хіпстери ХХ</a:t>
            </a:r>
            <a:r>
              <a:rPr lang="en-US" dirty="0"/>
              <a:t>I </a:t>
            </a:r>
            <a:r>
              <a:rPr lang="ru-RU" dirty="0"/>
              <a:t>століття з’явилися у 2004 році — це переважно молодь від 14 до 25 років. Вони прагнуть залишатися осторонь суспільства, щоб не підпорядковуватися стандартним нормам. Хіпстери захоплюються альтернативним мистецтвом, музикою у стилі інді-рок, лоу-фай і сінті-поп, </a:t>
            </a:r>
            <a:r>
              <a:rPr lang="ru-RU" dirty="0" smtClean="0"/>
              <a:t>арт </a:t>
            </a:r>
            <a:r>
              <a:rPr lang="ru-RU" dirty="0"/>
              <a:t>кіно, сучасними письменниками, творчістю маловідомих оригінальних дизайнерів тощо. Представники цього стилю, зазвичай, люди творчих професій — фотографи, журналісти, дизайнери, діджеї, художники. Специфічний стиль одягу вирізняє хіпстерів із наповпу, вони надають перевагу поєднанню фірмових речей демократичних марок із вінтажними та </a:t>
            </a:r>
            <a:r>
              <a:rPr lang="en-US" dirty="0"/>
              <a:t>hand-made. </a:t>
            </a:r>
            <a:r>
              <a:rPr lang="ru-RU" dirty="0"/>
              <a:t>У зовнішньому вигляді переважає природність і навмисна недбалість.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383" y="402534"/>
            <a:ext cx="3314700" cy="4972051"/>
          </a:xfrm>
        </p:spPr>
      </p:pic>
    </p:spTree>
    <p:extLst>
      <p:ext uri="{BB962C8B-B14F-4D97-AF65-F5344CB8AC3E}">
        <p14:creationId xmlns:p14="http://schemas.microsoft.com/office/powerpoint/2010/main" val="4176287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2072" y="0"/>
            <a:ext cx="3771899" cy="1158140"/>
          </a:xfrm>
        </p:spPr>
        <p:txBody>
          <a:bodyPr/>
          <a:lstStyle/>
          <a:p>
            <a:r>
              <a:rPr lang="uk-UA" dirty="0" smtClean="0"/>
              <a:t>треш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Треш (</a:t>
            </a:r>
            <a:r>
              <a:rPr lang="en-US" dirty="0"/>
              <a:t>trash) — </a:t>
            </a:r>
            <a:r>
              <a:rPr lang="ru-RU" dirty="0"/>
              <a:t>порівняно молода течія, зародилася у Сполучених Штатах Америки. Однією з засновниць стилю вважають Одрі Кітчінг — треш-модель, якій всього 25 років. Вона стала популярною серед підлітків завдяки своїй неприборканій натурі та ігноруванні правил </a:t>
            </a:r>
            <a:r>
              <a:rPr lang="ru-RU" dirty="0" smtClean="0"/>
              <a:t>і норм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Суть </a:t>
            </a:r>
            <a:r>
              <a:rPr lang="ru-RU" dirty="0"/>
              <a:t>і особливість трешу — не слідувати стандартам, поводитись, одягатись і жити так, як хочеться саме зараз, залежно від настрою. Цей стиль обирають сміливі екстравагантні люди. Треш ще називають "сміттєвим стилем", адже його представники полюбляють поєднувати непоєднуване і використовувати для створення свого образу все, що можливо і неможливо.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807" y="93518"/>
            <a:ext cx="3866339" cy="5468794"/>
          </a:xfrm>
        </p:spPr>
      </p:pic>
    </p:spTree>
    <p:extLst>
      <p:ext uri="{BB962C8B-B14F-4D97-AF65-F5344CB8AC3E}">
        <p14:creationId xmlns:p14="http://schemas.microsoft.com/office/powerpoint/2010/main" val="2822523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кежуал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У сучасних міських джунглях зародився цей, один з найбільш зручних, модних і практичних стилів, - міський кежуал. Цей стиль дуже популярний завдяки тому, що він універсальний. У стилі кежуал комфорт чудово поєднується з деякою ошатністю і функціональністю. Слово </a:t>
            </a:r>
            <a:r>
              <a:rPr lang="en-US" dirty="0"/>
              <a:t>casual, </a:t>
            </a:r>
            <a:r>
              <a:rPr lang="ru-RU" dirty="0"/>
              <a:t>в перекладі з англійської, означає «повсякденний». Крім цього значення, </a:t>
            </a:r>
            <a:r>
              <a:rPr lang="en-US" dirty="0"/>
              <a:t>casual - </a:t>
            </a:r>
            <a:r>
              <a:rPr lang="ru-RU" dirty="0"/>
              <a:t>це також і «недбалий», «випадковий», «непостійний», «неформальний», «невимушений».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514" y="852054"/>
            <a:ext cx="5626547" cy="4284231"/>
          </a:xfrm>
        </p:spPr>
      </p:pic>
    </p:spTree>
    <p:extLst>
      <p:ext uri="{BB962C8B-B14F-4D97-AF65-F5344CB8AC3E}">
        <p14:creationId xmlns:p14="http://schemas.microsoft.com/office/powerpoint/2010/main" val="586020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мінімалізм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Одяг у стилі мінімалізм відрізняється особливою стильністю, помірним шиком, але при цьому вона непомітна, стримана, не привертає увагу химерністю або екстравагантністю. Серед шанувальників стилю безліч зірок Голлівуду. </a:t>
            </a:r>
          </a:p>
          <a:p>
            <a:pPr marL="0" indent="0">
              <a:buNone/>
            </a:pPr>
            <a:r>
              <a:rPr lang="ru-RU" dirty="0" smtClean="0"/>
              <a:t>Стриманість </a:t>
            </a:r>
            <a:r>
              <a:rPr lang="ru-RU" dirty="0"/>
              <a:t>і відсутність виражених акцентів, яскравих кольорів, строкатого малюнка - одні з головних заповідей стилю мінімалізм. Класичні приклади - маленьке чорне плаття, плаття - футляр, спідниця - олівець, біла сорочка і джинси. Сучасна мода стала трохи більш демократичною та прихильники цього стилю можуть вибирати і інші фасони суконь, спідниць, але і тоді слід подбати про те щоб тканина була без блиску і приглушених, спокійних тонів.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318" y="685800"/>
            <a:ext cx="3136707" cy="4705061"/>
          </a:xfrm>
        </p:spPr>
      </p:pic>
    </p:spTree>
    <p:extLst>
      <p:ext uri="{BB962C8B-B14F-4D97-AF65-F5344CB8AC3E}">
        <p14:creationId xmlns:p14="http://schemas.microsoft.com/office/powerpoint/2010/main" val="1562194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EC9A5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C9A5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відомості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Дизайн — це творчий метод, процес і результат художньо-технічного проектування промислових виробів, їхніх комплексів і систем, орієнтований на досягнення найповнішої відповідності створюваних об'єктів і середовища загалом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Дизайн одягу – один з напрямів дизайнерської діяльності, головна мета якого - проектувати одяг як один з елементів середовища, який би задовольняв відповідні матеріальні і духовні потреби людини.</a:t>
            </a:r>
          </a:p>
        </p:txBody>
      </p:sp>
    </p:spTree>
    <p:extLst>
      <p:ext uri="{BB962C8B-B14F-4D97-AF65-F5344CB8AC3E}">
        <p14:creationId xmlns:p14="http://schemas.microsoft.com/office/powerpoint/2010/main" val="204319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3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4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49" y="2063395"/>
            <a:ext cx="4989465" cy="331119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671" y="2063395"/>
            <a:ext cx="5251080" cy="3311190"/>
          </a:xfrm>
        </p:spPr>
      </p:pic>
    </p:spTree>
    <p:extLst>
      <p:ext uri="{BB962C8B-B14F-4D97-AF65-F5344CB8AC3E}">
        <p14:creationId xmlns:p14="http://schemas.microsoft.com/office/powerpoint/2010/main" val="10216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126" y="0"/>
            <a:ext cx="115339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Жіноча самостійність і розкутість мала успіх у 20-х, бере свій початок у 10-х роках ХХ століття. Першим проривом стало звільнення жінок від корсету. Причиною цьому послужило народження на початку десятиліття двох нових стилів. Перший пов'язаний з успіхом дягилевських «Російських сезонів» у Парижі. Тема Сходу перейшла зі сценічних костюмів Лева Бакста салони модного Парижа, а потім, і всього цивілізованого світу. Цей стиль дарував вільні силуети, буйство фарб, велика кількість пір'яних прикрас і оголені плечі.</a:t>
            </a:r>
          </a:p>
          <a:p>
            <a:r>
              <a:rPr lang="ru-RU" sz="1200" dirty="0"/>
              <a:t>Двадцяті - це покоління жінок. Це час нерозривно пов'язано з ім'ям Великої мадмуазель »Габріель (Коко) Шанель. Вона багато в чому визначила новий вигляд жінки, яка отримала право голосу, право вибору трудової діяльності, що звільнилася від корсету, і, нарешті, наважився показати ноги. Спідниця укоротилася до колін, вперше з'явилися панчохи </a:t>
            </a:r>
            <a:r>
              <a:rPr lang="ru-RU" sz="1200" spc="-100" dirty="0"/>
              <a:t>тілесного</a:t>
            </a:r>
            <a:r>
              <a:rPr lang="ru-RU" sz="1200" dirty="0"/>
              <a:t> кольору, які робили ноги оголеними. У США, в штаті Юта, приймають закон, що дозволяє заарештовувати жінок з оголеними литками. Жінка відчула себе вільною від шлюбів, скромності і довгого волосся.</a:t>
            </a:r>
          </a:p>
          <a:p>
            <a:endParaRPr lang="ru-RU" sz="1200" dirty="0"/>
          </a:p>
          <a:p>
            <a:r>
              <a:rPr lang="ru-RU" sz="1200" dirty="0"/>
              <a:t>Жінка почала активно працювати в тих областях, які раніше вважалися суто чоловічими, почала займатися спортом. Для цього була необхідна проста зручний одяг. Її і подарувала жінкам Шанель. Вона зробила трикотаж модним одягом для леді з вищого суспільства, подарувала світу знамениті «Шанель № 5», і в 1924 році винайшла маленьке чорне плаття - еталон елегантності і сьогодні. Крім цього, вона зробила біжутерію прийнятною для носіння всіма верствами суспільства</a:t>
            </a:r>
            <a:r>
              <a:rPr lang="ru-RU" sz="1200" dirty="0" smtClean="0"/>
              <a:t>.</a:t>
            </a:r>
          </a:p>
          <a:p>
            <a:endParaRPr lang="ru-RU" sz="1200" dirty="0"/>
          </a:p>
          <a:p>
            <a:r>
              <a:rPr lang="ru-RU" sz="1200" dirty="0"/>
              <a:t>Ймовірно, ви не здивуєтеся, коли дізнаєтеся, що бікіні створили чоловіки. Сталося це 60 років тому - і знову нічого дивного - у Франції. Проте в історію моди і наше життя купальний костюм бікіні увійшов завдяки жінкам, а саме, зіркам Голівуду 50-х років, які полюбили цей купальник і забезпечили його популярність. </a:t>
            </a:r>
          </a:p>
          <a:p>
            <a:endParaRPr lang="ru-RU" sz="1200" dirty="0"/>
          </a:p>
          <a:p>
            <a:r>
              <a:rPr lang="ru-RU" sz="1200" dirty="0"/>
              <a:t>У минулому модель, а нині редактор модного журналу </a:t>
            </a:r>
            <a:r>
              <a:rPr lang="en-US" sz="1200" dirty="0"/>
              <a:t>Kelly Killoren Bensimon </a:t>
            </a:r>
            <a:r>
              <a:rPr lang="ru-RU" sz="1200" dirty="0"/>
              <a:t>присвятила бікіні книгу </a:t>
            </a:r>
            <a:r>
              <a:rPr lang="en-US" sz="1200" dirty="0"/>
              <a:t>The Bikini Book (</a:t>
            </a:r>
            <a:r>
              <a:rPr lang="ru-RU" sz="1200" dirty="0"/>
              <a:t>видавництво </a:t>
            </a:r>
            <a:r>
              <a:rPr lang="en-US" sz="1200" dirty="0"/>
              <a:t>Assouline). </a:t>
            </a:r>
            <a:r>
              <a:rPr lang="ru-RU" sz="1200" dirty="0"/>
              <a:t>Її мета - документально засвідчити істотний вплив, який справив на світ крихітний роздільний купальник, створений в середині 40-х років Жаком Хейм і Луїсом Рірда. </a:t>
            </a:r>
          </a:p>
          <a:p>
            <a:endParaRPr lang="ru-RU" sz="1200" dirty="0"/>
          </a:p>
          <a:p>
            <a:r>
              <a:rPr lang="ru-RU" sz="1200" dirty="0"/>
              <a:t>Бікіні: історія створення сучасного купальника</a:t>
            </a:r>
          </a:p>
          <a:p>
            <a:endParaRPr lang="ru-RU" sz="1200" dirty="0"/>
          </a:p>
          <a:p>
            <a:r>
              <a:rPr lang="ru-RU" sz="1200" dirty="0"/>
              <a:t>Отже, що ж відрізняє бікіні від інших роздільних купальних костюмів? Перш за все, крихітний розмір (</a:t>
            </a:r>
            <a:r>
              <a:rPr lang="en-US" sz="1200" dirty="0"/>
              <a:t>Killoren Bensimon </a:t>
            </a:r>
            <a:r>
              <a:rPr lang="ru-RU" sz="1200" dirty="0"/>
              <a:t>називає бікіні купальник, лінія плавок якого знаходиться нижче </a:t>
            </a:r>
            <a:r>
              <a:rPr lang="ru-RU" sz="1200" dirty="0" smtClean="0"/>
              <a:t>пупка. </a:t>
            </a:r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6498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0337" y="187037"/>
            <a:ext cx="7986192" cy="3740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фотографії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779318"/>
            <a:ext cx="3439391" cy="46894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77" y="779463"/>
            <a:ext cx="3522095" cy="4689475"/>
          </a:xfrm>
        </p:spPr>
      </p:pic>
    </p:spTree>
    <p:extLst>
      <p:ext uri="{BB962C8B-B14F-4D97-AF65-F5344CB8AC3E}">
        <p14:creationId xmlns:p14="http://schemas.microsoft.com/office/powerpoint/2010/main" val="51503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2582" y="0"/>
            <a:ext cx="8458200" cy="2670464"/>
          </a:xfrm>
        </p:spPr>
        <p:txBody>
          <a:bodyPr/>
          <a:lstStyle/>
          <a:p>
            <a:r>
              <a:rPr lang="uk-UA" dirty="0" smtClean="0"/>
              <a:t>Стилі одягу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892" y="4906048"/>
            <a:ext cx="10394707" cy="1639614"/>
          </a:xfrm>
        </p:spPr>
        <p:txBody>
          <a:bodyPr/>
          <a:lstStyle/>
          <a:p>
            <a:r>
              <a:rPr lang="uk-UA" dirty="0" smtClean="0"/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231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Преппі стиль- ботани стиляги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2" r="23392"/>
          <a:stretch>
            <a:fillRect/>
          </a:stretch>
        </p:blipFill>
        <p:spPr>
          <a:xfrm>
            <a:off x="7200900" y="0"/>
            <a:ext cx="3910781" cy="551218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Ботани-стиляги </a:t>
            </a:r>
            <a:r>
              <a:rPr lang="ru-RU" dirty="0"/>
              <a:t>дедалі частіше з’являються на обкладинках модних журналів, презентуючи шикарне поєднання смартового вигляду і тонкого відчуття стилю.</a:t>
            </a:r>
          </a:p>
          <a:p>
            <a:endParaRPr lang="ru-RU" dirty="0"/>
          </a:p>
          <a:p>
            <a:r>
              <a:rPr lang="ru-RU" dirty="0"/>
              <a:t>Стиль преппі (</a:t>
            </a:r>
            <a:r>
              <a:rPr lang="en-US" dirty="0"/>
              <a:t>preppy) </a:t>
            </a:r>
            <a:r>
              <a:rPr lang="ru-RU" dirty="0"/>
              <a:t>зародився у 50-х в Америці. Спочатку </a:t>
            </a:r>
            <a:r>
              <a:rPr lang="en-US" dirty="0"/>
              <a:t>preppy </a:t>
            </a:r>
            <a:r>
              <a:rPr lang="ru-RU" dirty="0"/>
              <a:t>був цілою субкультурою, що сформувалася з учнів елітних шкіл (</a:t>
            </a:r>
            <a:r>
              <a:rPr lang="en-US" dirty="0"/>
              <a:t>preparatory school), </a:t>
            </a:r>
            <a:r>
              <a:rPr lang="ru-RU" dirty="0"/>
              <a:t>де вчилися лише діти заможних батьків. В кінці 80-х на зміну витонченому преппі прийшов бунтарський гранж</a:t>
            </a:r>
          </a:p>
        </p:txBody>
      </p:sp>
    </p:spTree>
    <p:extLst>
      <p:ext uri="{BB962C8B-B14F-4D97-AF65-F5344CB8AC3E}">
        <p14:creationId xmlns:p14="http://schemas.microsoft.com/office/powerpoint/2010/main" val="1772180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…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27" y="2063750"/>
            <a:ext cx="2207683" cy="33115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023" y="2063750"/>
            <a:ext cx="4411104" cy="3311525"/>
          </a:xfrm>
        </p:spPr>
      </p:pic>
    </p:spTree>
    <p:extLst>
      <p:ext uri="{BB962C8B-B14F-4D97-AF65-F5344CB8AC3E}">
        <p14:creationId xmlns:p14="http://schemas.microsoft.com/office/powerpoint/2010/main" val="986352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016336" cy="1381991"/>
          </a:xfrm>
        </p:spPr>
        <p:txBody>
          <a:bodyPr/>
          <a:lstStyle/>
          <a:p>
            <a:r>
              <a:rPr lang="en-US" dirty="0"/>
              <a:t>Pin-up. </a:t>
            </a:r>
            <a:r>
              <a:rPr lang="ru-RU" dirty="0"/>
              <a:t>Лише для жінок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" b="25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Вінтажні красуні з рекламних постерів знову повернулися в моду. Кокетливі </a:t>
            </a:r>
            <a:r>
              <a:rPr lang="en-US" dirty="0"/>
              <a:t>baby-doll </a:t>
            </a:r>
            <a:r>
              <a:rPr lang="ru-RU" dirty="0"/>
              <a:t>сукні, туфельки на високих підборах, яскраві принти і пустотлива посмішка. Стиль </a:t>
            </a:r>
            <a:r>
              <a:rPr lang="en-US" dirty="0"/>
              <a:t>pin-up </a:t>
            </a:r>
            <a:r>
              <a:rPr lang="ru-RU" dirty="0"/>
              <a:t>сформувався у 40-х роках минулого сторіччя, коли на американському ринку з’явилися перші плакати з манекенницями, кінодівами і співачками у сміливих сексапільних вбраннях. Барвисті постери з провокаційними образами жінок стали популярною тенденцією шоу-</a:t>
            </a:r>
            <a:r>
              <a:rPr lang="ru-RU" dirty="0" err="1"/>
              <a:t>бізнесу</a:t>
            </a:r>
            <a:r>
              <a:rPr lang="ru-RU" dirty="0"/>
              <a:t>, перетворившись на своєрідний символом американської культури.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750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TC104033927[[fn=Главное мероприятие]]</Template>
  <TotalTime>176</TotalTime>
  <Words>1051</Words>
  <Application>Microsoft Office PowerPoint</Application>
  <PresentationFormat>Широкоэкранный</PresentationFormat>
  <Paragraphs>38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Impact</vt:lpstr>
      <vt:lpstr>Главное мероприятие</vt:lpstr>
      <vt:lpstr>Дизайн</vt:lpstr>
      <vt:lpstr>Основні відомості</vt:lpstr>
      <vt:lpstr>приклади</vt:lpstr>
      <vt:lpstr>Презентация PowerPoint</vt:lpstr>
      <vt:lpstr>фотографії</vt:lpstr>
      <vt:lpstr>Стилі одягу</vt:lpstr>
      <vt:lpstr>Преппі стиль- ботани стиляги</vt:lpstr>
      <vt:lpstr>…</vt:lpstr>
      <vt:lpstr>Pin-up. Лише для жінок</vt:lpstr>
      <vt:lpstr>Стиль хіпстер — сводоба у всьому</vt:lpstr>
      <vt:lpstr>треш</vt:lpstr>
      <vt:lpstr>кежуал</vt:lpstr>
      <vt:lpstr>мінімалізм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</dc:title>
  <dc:creator>pc</dc:creator>
  <cp:lastModifiedBy>pc</cp:lastModifiedBy>
  <cp:revision>20</cp:revision>
  <dcterms:created xsi:type="dcterms:W3CDTF">2013-12-10T03:11:04Z</dcterms:created>
  <dcterms:modified xsi:type="dcterms:W3CDTF">2013-12-11T05:56:58Z</dcterms:modified>
</cp:coreProperties>
</file>