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1"/>
  </p:sldMasterIdLst>
  <p:sldIdLst>
    <p:sldId id="256" r:id="rId2"/>
    <p:sldId id="258" r:id="rId3"/>
    <p:sldId id="260" r:id="rId4"/>
    <p:sldId id="259" r:id="rId5"/>
    <p:sldId id="261" r:id="rId6"/>
    <p:sldId id="263" r:id="rId7"/>
    <p:sldId id="264" r:id="rId8"/>
    <p:sldId id="262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CBC5AC-DEB6-4EA0-ACF7-FC8861C66E2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A2D467-7E9E-4C54-8322-58411DD049F4}">
      <dgm:prSet phldrT="[Текст]" custT="1"/>
      <dgm:spPr/>
      <dgm:t>
        <a:bodyPr/>
        <a:lstStyle/>
        <a:p>
          <a:r>
            <a:rPr lang="ru-RU" sz="2000" b="1" dirty="0" smtClean="0"/>
            <a:t>Завдання </a:t>
          </a:r>
          <a:r>
            <a:rPr lang="ru-RU" sz="2000" b="1" dirty="0" err="1" smtClean="0"/>
            <a:t>гістотехнології</a:t>
          </a:r>
          <a:endParaRPr lang="ru-RU" sz="2000" b="1" dirty="0"/>
        </a:p>
      </dgm:t>
    </dgm:pt>
    <dgm:pt modelId="{AD7297D2-18CE-415B-B1AB-BF998CDD8C22}" type="parTrans" cxnId="{6F5EA654-D095-493C-85C7-1D5230165261}">
      <dgm:prSet/>
      <dgm:spPr/>
      <dgm:t>
        <a:bodyPr/>
        <a:lstStyle/>
        <a:p>
          <a:endParaRPr lang="ru-RU"/>
        </a:p>
      </dgm:t>
    </dgm:pt>
    <dgm:pt modelId="{4734E24F-5AC3-4CBE-9FCC-C79C430D1021}" type="sibTrans" cxnId="{6F5EA654-D095-493C-85C7-1D5230165261}">
      <dgm:prSet/>
      <dgm:spPr/>
      <dgm:t>
        <a:bodyPr/>
        <a:lstStyle/>
        <a:p>
          <a:endParaRPr lang="ru-RU"/>
        </a:p>
      </dgm:t>
    </dgm:pt>
    <dgm:pt modelId="{34DC5293-4908-4EC5-B46D-FC14E147D04A}">
      <dgm:prSet phldrT="[Текст]" custT="1"/>
      <dgm:spPr/>
      <dgm:t>
        <a:bodyPr/>
        <a:lstStyle/>
        <a:p>
          <a:r>
            <a:rPr lang="ru-RU" sz="1600" dirty="0" smtClean="0"/>
            <a:t>проведення </a:t>
          </a:r>
          <a:r>
            <a:rPr lang="ru-RU" sz="1600" dirty="0" err="1" smtClean="0"/>
            <a:t>спеціальних</a:t>
          </a:r>
          <a:r>
            <a:rPr lang="ru-RU" sz="1600" dirty="0" smtClean="0"/>
            <a:t> </a:t>
          </a:r>
          <a:r>
            <a:rPr lang="ru-RU" sz="1600" dirty="0" err="1" smtClean="0"/>
            <a:t>досліджень</a:t>
          </a:r>
          <a:r>
            <a:rPr lang="ru-RU" sz="1600" dirty="0" smtClean="0"/>
            <a:t> на тканинах з метою </a:t>
          </a:r>
          <a:r>
            <a:rPr lang="ru-RU" sz="1600" dirty="0" err="1" smtClean="0"/>
            <a:t>визначення</a:t>
          </a:r>
          <a:r>
            <a:rPr lang="ru-RU" sz="1600" dirty="0" smtClean="0"/>
            <a:t> причин </a:t>
          </a:r>
          <a:r>
            <a:rPr lang="ru-RU" sz="1600" dirty="0" err="1" smtClean="0"/>
            <a:t>хвороби</a:t>
          </a:r>
          <a:endParaRPr lang="ru-RU" sz="1600" dirty="0"/>
        </a:p>
      </dgm:t>
    </dgm:pt>
    <dgm:pt modelId="{2CF32571-85EC-4D73-8089-3F62E042F7ED}" type="parTrans" cxnId="{B0B1A34B-BB79-4E5A-924E-8E451C452071}">
      <dgm:prSet/>
      <dgm:spPr/>
      <dgm:t>
        <a:bodyPr/>
        <a:lstStyle/>
        <a:p>
          <a:endParaRPr lang="ru-RU"/>
        </a:p>
      </dgm:t>
    </dgm:pt>
    <dgm:pt modelId="{902D5F64-4276-4BF1-8925-10510F36BD11}" type="sibTrans" cxnId="{B0B1A34B-BB79-4E5A-924E-8E451C452071}">
      <dgm:prSet/>
      <dgm:spPr/>
      <dgm:t>
        <a:bodyPr/>
        <a:lstStyle/>
        <a:p>
          <a:endParaRPr lang="ru-RU"/>
        </a:p>
      </dgm:t>
    </dgm:pt>
    <dgm:pt modelId="{7FD751BE-2A89-486E-8DD9-25C0436FDB83}">
      <dgm:prSet phldrT="[Текст]" custT="1"/>
      <dgm:spPr/>
      <dgm:t>
        <a:bodyPr/>
        <a:lstStyle/>
        <a:p>
          <a:r>
            <a:rPr lang="ru-RU" sz="1600" dirty="0" smtClean="0"/>
            <a:t>консервування </a:t>
          </a:r>
          <a:r>
            <a:rPr lang="ru-RU" sz="1600" dirty="0" err="1" smtClean="0"/>
            <a:t>мікропрепаратів</a:t>
          </a:r>
          <a:r>
            <a:rPr lang="ru-RU" sz="1600" dirty="0" smtClean="0"/>
            <a:t> за </a:t>
          </a:r>
          <a:r>
            <a:rPr lang="ru-RU" sz="1600" dirty="0" err="1" smtClean="0"/>
            <a:t>допомогою</a:t>
          </a:r>
          <a:r>
            <a:rPr lang="ru-RU" sz="1600" dirty="0" smtClean="0"/>
            <a:t> </a:t>
          </a:r>
          <a:r>
            <a:rPr lang="ru-RU" sz="1600" dirty="0" err="1" smtClean="0"/>
            <a:t>спеціальних</a:t>
          </a:r>
          <a:r>
            <a:rPr lang="ru-RU" sz="1600" dirty="0" smtClean="0"/>
            <a:t> </a:t>
          </a:r>
          <a:r>
            <a:rPr lang="ru-RU" sz="1600" dirty="0" err="1" smtClean="0"/>
            <a:t>барвників</a:t>
          </a:r>
          <a:endParaRPr lang="ru-RU" sz="1600" dirty="0"/>
        </a:p>
      </dgm:t>
    </dgm:pt>
    <dgm:pt modelId="{04E5E6E0-6024-4B70-A7F7-8D1DEFC9E8E7}" type="parTrans" cxnId="{F4EBA022-2796-4ED4-9B89-9E9B865B8BC4}">
      <dgm:prSet/>
      <dgm:spPr/>
      <dgm:t>
        <a:bodyPr/>
        <a:lstStyle/>
        <a:p>
          <a:endParaRPr lang="ru-RU"/>
        </a:p>
      </dgm:t>
    </dgm:pt>
    <dgm:pt modelId="{5F85DEF0-FE43-4D9D-8C41-B13DE1337B92}" type="sibTrans" cxnId="{F4EBA022-2796-4ED4-9B89-9E9B865B8BC4}">
      <dgm:prSet/>
      <dgm:spPr/>
      <dgm:t>
        <a:bodyPr/>
        <a:lstStyle/>
        <a:p>
          <a:endParaRPr lang="ru-RU"/>
        </a:p>
      </dgm:t>
    </dgm:pt>
    <dgm:pt modelId="{C1C7F19F-7E83-4EA5-8E4A-9BFF48BDC112}">
      <dgm:prSet phldrT="[Текст]" custT="1"/>
      <dgm:spPr/>
      <dgm:t>
        <a:bodyPr/>
        <a:lstStyle/>
        <a:p>
          <a:r>
            <a:rPr lang="ru-RU" sz="1600" dirty="0" smtClean="0"/>
            <a:t> підготовка </a:t>
          </a:r>
          <a:r>
            <a:rPr lang="ru-RU" sz="1600" dirty="0" err="1" smtClean="0"/>
            <a:t>мікропрепаратів</a:t>
          </a:r>
          <a:r>
            <a:rPr lang="ru-RU" sz="1600" dirty="0" smtClean="0"/>
            <a:t> для </a:t>
          </a:r>
          <a:r>
            <a:rPr lang="ru-RU" sz="1600" dirty="0" err="1" smtClean="0"/>
            <a:t>гістологічного</a:t>
          </a:r>
          <a:r>
            <a:rPr lang="ru-RU" sz="1600" dirty="0" smtClean="0"/>
            <a:t> </a:t>
          </a:r>
          <a:r>
            <a:rPr lang="ru-RU" sz="1600" dirty="0" err="1" smtClean="0"/>
            <a:t>дослідження</a:t>
          </a:r>
          <a:endParaRPr lang="ru-RU" sz="1600" dirty="0"/>
        </a:p>
      </dgm:t>
    </dgm:pt>
    <dgm:pt modelId="{C7EF38E7-5C28-4449-9AD1-9F4C37311F49}" type="sibTrans" cxnId="{765339BD-3039-459A-965C-6CD4EC0B0A54}">
      <dgm:prSet/>
      <dgm:spPr/>
      <dgm:t>
        <a:bodyPr/>
        <a:lstStyle/>
        <a:p>
          <a:endParaRPr lang="ru-RU"/>
        </a:p>
      </dgm:t>
    </dgm:pt>
    <dgm:pt modelId="{292DC52E-6B24-4C7C-AE67-6C8A3606B99B}" type="parTrans" cxnId="{765339BD-3039-459A-965C-6CD4EC0B0A54}">
      <dgm:prSet/>
      <dgm:spPr/>
      <dgm:t>
        <a:bodyPr/>
        <a:lstStyle/>
        <a:p>
          <a:endParaRPr lang="ru-RU"/>
        </a:p>
      </dgm:t>
    </dgm:pt>
    <dgm:pt modelId="{8FC8DE04-BCB6-4BCB-B23F-84FC8627C0C6}">
      <dgm:prSet phldrT="[Текст]" custT="1"/>
      <dgm:spPr/>
      <dgm:t>
        <a:bodyPr/>
        <a:lstStyle/>
        <a:p>
          <a:r>
            <a:rPr lang="ru-RU" sz="1600" dirty="0" smtClean="0"/>
            <a:t>удосконалення </a:t>
          </a:r>
          <a:r>
            <a:rPr lang="ru-RU" sz="1600" dirty="0" err="1" smtClean="0"/>
            <a:t>існуючих</a:t>
          </a:r>
          <a:r>
            <a:rPr lang="ru-RU" sz="1600" dirty="0" smtClean="0"/>
            <a:t> і </a:t>
          </a:r>
          <a:r>
            <a:rPr lang="ru-RU" sz="1600" dirty="0" err="1" smtClean="0"/>
            <a:t>тестування</a:t>
          </a:r>
          <a:r>
            <a:rPr lang="ru-RU" sz="1600" dirty="0" smtClean="0"/>
            <a:t> </a:t>
          </a:r>
          <a:r>
            <a:rPr lang="ru-RU" sz="1600" dirty="0" err="1" smtClean="0"/>
            <a:t>нових</a:t>
          </a:r>
          <a:r>
            <a:rPr lang="ru-RU" sz="1600" dirty="0" smtClean="0"/>
            <a:t> </a:t>
          </a:r>
          <a:r>
            <a:rPr lang="ru-RU" sz="1600" dirty="0" err="1" smtClean="0"/>
            <a:t>гістологічних</a:t>
          </a:r>
          <a:r>
            <a:rPr lang="ru-RU" sz="1600" dirty="0" smtClean="0"/>
            <a:t> </a:t>
          </a:r>
          <a:r>
            <a:rPr lang="ru-RU" sz="1600" dirty="0" err="1" smtClean="0"/>
            <a:t>методів</a:t>
          </a:r>
          <a:endParaRPr lang="ru-RU" sz="1600" dirty="0"/>
        </a:p>
      </dgm:t>
    </dgm:pt>
    <dgm:pt modelId="{B064623A-6AB6-4F33-909D-05B39E54CDD0}" type="parTrans" cxnId="{CE26BAB0-6286-4F7D-AA92-BFF8912236D6}">
      <dgm:prSet/>
      <dgm:spPr/>
      <dgm:t>
        <a:bodyPr/>
        <a:lstStyle/>
        <a:p>
          <a:endParaRPr lang="ru-RU"/>
        </a:p>
      </dgm:t>
    </dgm:pt>
    <dgm:pt modelId="{DB084E0C-CBF5-4F76-A8A2-313DAA1AA036}" type="sibTrans" cxnId="{CE26BAB0-6286-4F7D-AA92-BFF8912236D6}">
      <dgm:prSet/>
      <dgm:spPr/>
      <dgm:t>
        <a:bodyPr/>
        <a:lstStyle/>
        <a:p>
          <a:endParaRPr lang="ru-RU"/>
        </a:p>
      </dgm:t>
    </dgm:pt>
    <dgm:pt modelId="{322933D7-9291-4806-B103-6899D2DB45B8}">
      <dgm:prSet phldrT="[Текст]" custT="1"/>
      <dgm:spPr/>
      <dgm:t>
        <a:bodyPr/>
        <a:lstStyle/>
        <a:p>
          <a:r>
            <a:rPr lang="ru-RU" sz="1600" dirty="0" smtClean="0"/>
            <a:t>підготовка тканин для </a:t>
          </a:r>
          <a:r>
            <a:rPr lang="ru-RU" sz="1600" dirty="0" err="1" smtClean="0"/>
            <a:t>патологоанатомічних</a:t>
          </a:r>
          <a:r>
            <a:rPr lang="ru-RU" sz="1600" dirty="0" smtClean="0"/>
            <a:t> </a:t>
          </a:r>
          <a:r>
            <a:rPr lang="ru-RU" sz="1600" dirty="0" err="1" smtClean="0"/>
            <a:t>досліджень</a:t>
          </a:r>
          <a:r>
            <a:rPr lang="ru-RU" sz="1600" dirty="0" smtClean="0"/>
            <a:t> </a:t>
          </a:r>
          <a:r>
            <a:rPr lang="ru-RU" sz="1600" dirty="0" err="1" smtClean="0"/>
            <a:t>із</a:t>
          </a:r>
          <a:r>
            <a:rPr lang="ru-RU" sz="1600" dirty="0" smtClean="0"/>
            <a:t> метою </a:t>
          </a:r>
          <a:r>
            <a:rPr lang="ru-RU" sz="1600" dirty="0" err="1" smtClean="0"/>
            <a:t>визначення</a:t>
          </a:r>
          <a:r>
            <a:rPr lang="ru-RU" sz="1600" dirty="0" smtClean="0"/>
            <a:t> </a:t>
          </a:r>
          <a:r>
            <a:rPr lang="ru-RU" sz="1600" dirty="0" err="1" smtClean="0"/>
            <a:t>наявності</a:t>
          </a:r>
          <a:r>
            <a:rPr lang="ru-RU" sz="1600" dirty="0" smtClean="0"/>
            <a:t> </a:t>
          </a:r>
          <a:r>
            <a:rPr lang="ru-RU" sz="1600" dirty="0" err="1" smtClean="0"/>
            <a:t>захворювання</a:t>
          </a:r>
          <a:r>
            <a:rPr lang="ru-RU" sz="1600" dirty="0" smtClean="0"/>
            <a:t>.</a:t>
          </a:r>
          <a:endParaRPr lang="ru-RU" sz="1600" dirty="0"/>
        </a:p>
      </dgm:t>
    </dgm:pt>
    <dgm:pt modelId="{E6DEEA2F-489D-4FAB-A644-49F39C8DC50D}" type="parTrans" cxnId="{B297BC87-C145-43D2-B460-115543618183}">
      <dgm:prSet/>
      <dgm:spPr/>
      <dgm:t>
        <a:bodyPr/>
        <a:lstStyle/>
        <a:p>
          <a:endParaRPr lang="ru-RU"/>
        </a:p>
      </dgm:t>
    </dgm:pt>
    <dgm:pt modelId="{A0899CA4-A05F-4B0E-8DDB-A9A6842920FA}" type="sibTrans" cxnId="{B297BC87-C145-43D2-B460-115543618183}">
      <dgm:prSet/>
      <dgm:spPr/>
      <dgm:t>
        <a:bodyPr/>
        <a:lstStyle/>
        <a:p>
          <a:endParaRPr lang="ru-RU"/>
        </a:p>
      </dgm:t>
    </dgm:pt>
    <dgm:pt modelId="{52A5EF31-CA80-4DB8-9E2A-B16CEDBB19D9}" type="pres">
      <dgm:prSet presAssocID="{07CBC5AC-DEB6-4EA0-ACF7-FC8861C66E2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6281629-F078-4A58-AAC9-74271B63D1E8}" type="pres">
      <dgm:prSet presAssocID="{00A2D467-7E9E-4C54-8322-58411DD049F4}" presName="hierRoot1" presStyleCnt="0">
        <dgm:presLayoutVars>
          <dgm:hierBranch/>
        </dgm:presLayoutVars>
      </dgm:prSet>
      <dgm:spPr/>
    </dgm:pt>
    <dgm:pt modelId="{CF56AA46-BBB2-4B78-927F-C10215533DC3}" type="pres">
      <dgm:prSet presAssocID="{00A2D467-7E9E-4C54-8322-58411DD049F4}" presName="rootComposite1" presStyleCnt="0"/>
      <dgm:spPr/>
    </dgm:pt>
    <dgm:pt modelId="{7B52737E-B606-40AA-B35A-8F52A19343CC}" type="pres">
      <dgm:prSet presAssocID="{00A2D467-7E9E-4C54-8322-58411DD049F4}" presName="rootText1" presStyleLbl="node0" presStyleIdx="0" presStyleCnt="1" custScaleX="401421" custScaleY="489530" custLinFactY="162641" custLinFactNeighborX="18607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1F6FAD-C21B-4A55-9037-D1CF938CBB70}" type="pres">
      <dgm:prSet presAssocID="{00A2D467-7E9E-4C54-8322-58411DD049F4}" presName="rootConnector1" presStyleLbl="node1" presStyleIdx="0" presStyleCnt="0"/>
      <dgm:spPr/>
    </dgm:pt>
    <dgm:pt modelId="{FBF70627-CB85-4CF6-A9D9-B8EDC4E91EB6}" type="pres">
      <dgm:prSet presAssocID="{00A2D467-7E9E-4C54-8322-58411DD049F4}" presName="hierChild2" presStyleCnt="0"/>
      <dgm:spPr/>
    </dgm:pt>
    <dgm:pt modelId="{A44D7823-F6A1-46D9-87CB-C4BC9EFC6942}" type="pres">
      <dgm:prSet presAssocID="{292DC52E-6B24-4C7C-AE67-6C8A3606B99B}" presName="Name35" presStyleLbl="parChTrans1D2" presStyleIdx="0" presStyleCnt="5"/>
      <dgm:spPr/>
    </dgm:pt>
    <dgm:pt modelId="{46386C2D-FF54-409C-A170-A78470789263}" type="pres">
      <dgm:prSet presAssocID="{C1C7F19F-7E83-4EA5-8E4A-9BFF48BDC112}" presName="hierRoot2" presStyleCnt="0">
        <dgm:presLayoutVars>
          <dgm:hierBranch val="init"/>
        </dgm:presLayoutVars>
      </dgm:prSet>
      <dgm:spPr/>
    </dgm:pt>
    <dgm:pt modelId="{1C569584-ABB4-4D42-9C8C-566D7D03CD50}" type="pres">
      <dgm:prSet presAssocID="{C1C7F19F-7E83-4EA5-8E4A-9BFF48BDC112}" presName="rootComposite" presStyleCnt="0"/>
      <dgm:spPr/>
    </dgm:pt>
    <dgm:pt modelId="{2DB00F53-DCC1-473A-9938-386C1B5A3E9B}" type="pres">
      <dgm:prSet presAssocID="{C1C7F19F-7E83-4EA5-8E4A-9BFF48BDC112}" presName="rootText" presStyleLbl="node2" presStyleIdx="0" presStyleCnt="5" custScaleX="335315" custScaleY="388118" custLinFactY="-321383" custLinFactNeighborX="95028" custLinFactNeighborY="-4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97770C-B844-4372-BE2E-40DA4EF9C872}" type="pres">
      <dgm:prSet presAssocID="{C1C7F19F-7E83-4EA5-8E4A-9BFF48BDC112}" presName="rootConnector" presStyleLbl="node2" presStyleIdx="0" presStyleCnt="5"/>
      <dgm:spPr/>
    </dgm:pt>
    <dgm:pt modelId="{5E353C5A-8F2B-40AF-BF3D-6E548E749F1E}" type="pres">
      <dgm:prSet presAssocID="{C1C7F19F-7E83-4EA5-8E4A-9BFF48BDC112}" presName="hierChild4" presStyleCnt="0"/>
      <dgm:spPr/>
    </dgm:pt>
    <dgm:pt modelId="{B5C6445A-D9CC-4A3D-94EF-F028B80F8647}" type="pres">
      <dgm:prSet presAssocID="{C1C7F19F-7E83-4EA5-8E4A-9BFF48BDC112}" presName="hierChild5" presStyleCnt="0"/>
      <dgm:spPr/>
    </dgm:pt>
    <dgm:pt modelId="{C94938A9-8F09-46EE-87D8-3DA5974E8384}" type="pres">
      <dgm:prSet presAssocID="{2CF32571-85EC-4D73-8089-3F62E042F7ED}" presName="Name35" presStyleLbl="parChTrans1D2" presStyleIdx="1" presStyleCnt="5"/>
      <dgm:spPr/>
    </dgm:pt>
    <dgm:pt modelId="{3B5A3DDF-BECB-4F23-9F0E-B56A71AEC98D}" type="pres">
      <dgm:prSet presAssocID="{34DC5293-4908-4EC5-B46D-FC14E147D04A}" presName="hierRoot2" presStyleCnt="0">
        <dgm:presLayoutVars>
          <dgm:hierBranch val="init"/>
        </dgm:presLayoutVars>
      </dgm:prSet>
      <dgm:spPr/>
    </dgm:pt>
    <dgm:pt modelId="{849065D3-F2D6-4D29-88C9-301D6E9DEA47}" type="pres">
      <dgm:prSet presAssocID="{34DC5293-4908-4EC5-B46D-FC14E147D04A}" presName="rootComposite" presStyleCnt="0"/>
      <dgm:spPr/>
    </dgm:pt>
    <dgm:pt modelId="{E805A07F-8DE8-4851-BE71-082BBBCD46E7}" type="pres">
      <dgm:prSet presAssocID="{34DC5293-4908-4EC5-B46D-FC14E147D04A}" presName="rootText" presStyleLbl="node2" presStyleIdx="1" presStyleCnt="5" custScaleX="314023" custScaleY="548501" custLinFactX="-100000" custLinFactY="2069" custLinFactNeighborX="-147537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2D60A8-9A3F-4EE3-82B8-05E29E951B1A}" type="pres">
      <dgm:prSet presAssocID="{34DC5293-4908-4EC5-B46D-FC14E147D04A}" presName="rootConnector" presStyleLbl="node2" presStyleIdx="1" presStyleCnt="5"/>
      <dgm:spPr/>
    </dgm:pt>
    <dgm:pt modelId="{984EDAA1-99B0-4FFD-8B74-B4B11FDA5D34}" type="pres">
      <dgm:prSet presAssocID="{34DC5293-4908-4EC5-B46D-FC14E147D04A}" presName="hierChild4" presStyleCnt="0"/>
      <dgm:spPr/>
    </dgm:pt>
    <dgm:pt modelId="{E094A64C-F08A-4730-B1E3-3FAF8F5A1F5E}" type="pres">
      <dgm:prSet presAssocID="{34DC5293-4908-4EC5-B46D-FC14E147D04A}" presName="hierChild5" presStyleCnt="0"/>
      <dgm:spPr/>
    </dgm:pt>
    <dgm:pt modelId="{74DEC12C-51E6-433A-8424-BCF435573654}" type="pres">
      <dgm:prSet presAssocID="{04E5E6E0-6024-4B70-A7F7-8D1DEFC9E8E7}" presName="Name35" presStyleLbl="parChTrans1D2" presStyleIdx="2" presStyleCnt="5"/>
      <dgm:spPr/>
    </dgm:pt>
    <dgm:pt modelId="{3C1AE6D1-B9B1-4F0F-96B4-73582DAE30B4}" type="pres">
      <dgm:prSet presAssocID="{7FD751BE-2A89-486E-8DD9-25C0436FDB83}" presName="hierRoot2" presStyleCnt="0">
        <dgm:presLayoutVars>
          <dgm:hierBranch val="init"/>
        </dgm:presLayoutVars>
      </dgm:prSet>
      <dgm:spPr/>
    </dgm:pt>
    <dgm:pt modelId="{65BCAFB9-7AF6-464F-BC1F-C5C599BBDB37}" type="pres">
      <dgm:prSet presAssocID="{7FD751BE-2A89-486E-8DD9-25C0436FDB83}" presName="rootComposite" presStyleCnt="0"/>
      <dgm:spPr/>
    </dgm:pt>
    <dgm:pt modelId="{EFFF7393-002A-46A9-A1A2-B6542CBF4C8F}" type="pres">
      <dgm:prSet presAssocID="{7FD751BE-2A89-486E-8DD9-25C0436FDB83}" presName="rootText" presStyleLbl="node2" presStyleIdx="2" presStyleCnt="5" custScaleX="284903" custScaleY="533146" custLinFactY="-410619" custLinFactNeighborX="-1114" custLinFactNeighborY="-5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9890D9-8993-4570-B9A1-C5835A55F9FD}" type="pres">
      <dgm:prSet presAssocID="{7FD751BE-2A89-486E-8DD9-25C0436FDB83}" presName="rootConnector" presStyleLbl="node2" presStyleIdx="2" presStyleCnt="5"/>
      <dgm:spPr/>
    </dgm:pt>
    <dgm:pt modelId="{64005E4A-90DA-4639-9522-D805C2593A53}" type="pres">
      <dgm:prSet presAssocID="{7FD751BE-2A89-486E-8DD9-25C0436FDB83}" presName="hierChild4" presStyleCnt="0"/>
      <dgm:spPr/>
    </dgm:pt>
    <dgm:pt modelId="{AA7A5B6C-F9F1-4269-8BFB-DF01B60D1081}" type="pres">
      <dgm:prSet presAssocID="{7FD751BE-2A89-486E-8DD9-25C0436FDB83}" presName="hierChild5" presStyleCnt="0"/>
      <dgm:spPr/>
    </dgm:pt>
    <dgm:pt modelId="{F891AC1E-F0A6-40A2-83ED-BC03046B40B0}" type="pres">
      <dgm:prSet presAssocID="{B064623A-6AB6-4F33-909D-05B39E54CDD0}" presName="Name35" presStyleLbl="parChTrans1D2" presStyleIdx="3" presStyleCnt="5"/>
      <dgm:spPr/>
    </dgm:pt>
    <dgm:pt modelId="{54A289AC-B97C-4363-9C73-440E5E2ADC17}" type="pres">
      <dgm:prSet presAssocID="{8FC8DE04-BCB6-4BCB-B23F-84FC8627C0C6}" presName="hierRoot2" presStyleCnt="0">
        <dgm:presLayoutVars>
          <dgm:hierBranch val="init"/>
        </dgm:presLayoutVars>
      </dgm:prSet>
      <dgm:spPr/>
    </dgm:pt>
    <dgm:pt modelId="{0BFD9F9E-A075-4E9A-ABFD-A42C32A2182D}" type="pres">
      <dgm:prSet presAssocID="{8FC8DE04-BCB6-4BCB-B23F-84FC8627C0C6}" presName="rootComposite" presStyleCnt="0"/>
      <dgm:spPr/>
    </dgm:pt>
    <dgm:pt modelId="{499ED960-4DF0-4CB0-BB56-8B06F212F397}" type="pres">
      <dgm:prSet presAssocID="{8FC8DE04-BCB6-4BCB-B23F-84FC8627C0C6}" presName="rootText" presStyleLbl="node2" presStyleIdx="3" presStyleCnt="5" custScaleX="307807" custScaleY="578864" custLinFactX="-106937" custLinFactY="200000" custLinFactNeighborX="-200000" custLinFactNeighborY="253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45DB68-5F87-4547-917B-453CB14359E5}" type="pres">
      <dgm:prSet presAssocID="{8FC8DE04-BCB6-4BCB-B23F-84FC8627C0C6}" presName="rootConnector" presStyleLbl="node2" presStyleIdx="3" presStyleCnt="5"/>
      <dgm:spPr/>
    </dgm:pt>
    <dgm:pt modelId="{13D1906B-BC2D-498E-B22F-695A99D59534}" type="pres">
      <dgm:prSet presAssocID="{8FC8DE04-BCB6-4BCB-B23F-84FC8627C0C6}" presName="hierChild4" presStyleCnt="0"/>
      <dgm:spPr/>
    </dgm:pt>
    <dgm:pt modelId="{C4A4CE4B-FD9F-4ED7-83E3-A5B8D2CDBF02}" type="pres">
      <dgm:prSet presAssocID="{8FC8DE04-BCB6-4BCB-B23F-84FC8627C0C6}" presName="hierChild5" presStyleCnt="0"/>
      <dgm:spPr/>
    </dgm:pt>
    <dgm:pt modelId="{AA432463-2CC8-4521-85D1-F21E98453884}" type="pres">
      <dgm:prSet presAssocID="{E6DEEA2F-489D-4FAB-A644-49F39C8DC50D}" presName="Name35" presStyleLbl="parChTrans1D2" presStyleIdx="4" presStyleCnt="5"/>
      <dgm:spPr/>
    </dgm:pt>
    <dgm:pt modelId="{D553A5FD-B0D2-407C-A354-19F5841C8A67}" type="pres">
      <dgm:prSet presAssocID="{322933D7-9291-4806-B103-6899D2DB45B8}" presName="hierRoot2" presStyleCnt="0">
        <dgm:presLayoutVars>
          <dgm:hierBranch val="init"/>
        </dgm:presLayoutVars>
      </dgm:prSet>
      <dgm:spPr/>
    </dgm:pt>
    <dgm:pt modelId="{D03D733C-D661-49A4-99B8-6C38C79FC380}" type="pres">
      <dgm:prSet presAssocID="{322933D7-9291-4806-B103-6899D2DB45B8}" presName="rootComposite" presStyleCnt="0"/>
      <dgm:spPr/>
    </dgm:pt>
    <dgm:pt modelId="{C07A126F-8FA5-455C-87A3-6646992F3196}" type="pres">
      <dgm:prSet presAssocID="{322933D7-9291-4806-B103-6899D2DB45B8}" presName="rootText" presStyleLbl="node2" presStyleIdx="4" presStyleCnt="5" custScaleX="323592" custScaleY="953491" custLinFactY="-180225" custLinFactNeighborX="-84143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A05B6B-9578-418C-A320-201606F803EB}" type="pres">
      <dgm:prSet presAssocID="{322933D7-9291-4806-B103-6899D2DB45B8}" presName="rootConnector" presStyleLbl="node2" presStyleIdx="4" presStyleCnt="5"/>
      <dgm:spPr/>
    </dgm:pt>
    <dgm:pt modelId="{7943AD7C-8229-4260-A744-E25A892F1263}" type="pres">
      <dgm:prSet presAssocID="{322933D7-9291-4806-B103-6899D2DB45B8}" presName="hierChild4" presStyleCnt="0"/>
      <dgm:spPr/>
    </dgm:pt>
    <dgm:pt modelId="{747E0EBA-5862-49B7-B835-FC853BF5F854}" type="pres">
      <dgm:prSet presAssocID="{322933D7-9291-4806-B103-6899D2DB45B8}" presName="hierChild5" presStyleCnt="0"/>
      <dgm:spPr/>
    </dgm:pt>
    <dgm:pt modelId="{95D3B02E-6DBA-4945-B813-937D1A2461B6}" type="pres">
      <dgm:prSet presAssocID="{00A2D467-7E9E-4C54-8322-58411DD049F4}" presName="hierChild3" presStyleCnt="0"/>
      <dgm:spPr/>
    </dgm:pt>
  </dgm:ptLst>
  <dgm:cxnLst>
    <dgm:cxn modelId="{B657DFF8-9C43-43E5-816C-D148C96CEB13}" type="presOf" srcId="{00A2D467-7E9E-4C54-8322-58411DD049F4}" destId="{7B52737E-B606-40AA-B35A-8F52A19343CC}" srcOrd="0" destOrd="0" presId="urn:microsoft.com/office/officeart/2005/8/layout/orgChart1"/>
    <dgm:cxn modelId="{7D0E5634-04DF-48F3-A525-C960EF22551F}" type="presOf" srcId="{07CBC5AC-DEB6-4EA0-ACF7-FC8861C66E2B}" destId="{52A5EF31-CA80-4DB8-9E2A-B16CEDBB19D9}" srcOrd="0" destOrd="0" presId="urn:microsoft.com/office/officeart/2005/8/layout/orgChart1"/>
    <dgm:cxn modelId="{8CC339AF-2843-4A03-A56D-E747F9CF4C92}" type="presOf" srcId="{8FC8DE04-BCB6-4BCB-B23F-84FC8627C0C6}" destId="{1345DB68-5F87-4547-917B-453CB14359E5}" srcOrd="1" destOrd="0" presId="urn:microsoft.com/office/officeart/2005/8/layout/orgChart1"/>
    <dgm:cxn modelId="{6CF26E1F-AD9D-4203-97DC-C31E2EA0314C}" type="presOf" srcId="{C1C7F19F-7E83-4EA5-8E4A-9BFF48BDC112}" destId="{2DB00F53-DCC1-473A-9938-386C1B5A3E9B}" srcOrd="0" destOrd="0" presId="urn:microsoft.com/office/officeart/2005/8/layout/orgChart1"/>
    <dgm:cxn modelId="{F4EBA022-2796-4ED4-9B89-9E9B865B8BC4}" srcId="{00A2D467-7E9E-4C54-8322-58411DD049F4}" destId="{7FD751BE-2A89-486E-8DD9-25C0436FDB83}" srcOrd="2" destOrd="0" parTransId="{04E5E6E0-6024-4B70-A7F7-8D1DEFC9E8E7}" sibTransId="{5F85DEF0-FE43-4D9D-8C41-B13DE1337B92}"/>
    <dgm:cxn modelId="{4E33F9D5-2B3F-493E-A2AD-3D3DAA6218DB}" type="presOf" srcId="{C1C7F19F-7E83-4EA5-8E4A-9BFF48BDC112}" destId="{4E97770C-B844-4372-BE2E-40DA4EF9C872}" srcOrd="1" destOrd="0" presId="urn:microsoft.com/office/officeart/2005/8/layout/orgChart1"/>
    <dgm:cxn modelId="{5D59FCA3-2A9B-42B3-AC6D-C0B9E647E334}" type="presOf" srcId="{322933D7-9291-4806-B103-6899D2DB45B8}" destId="{C07A126F-8FA5-455C-87A3-6646992F3196}" srcOrd="0" destOrd="0" presId="urn:microsoft.com/office/officeart/2005/8/layout/orgChart1"/>
    <dgm:cxn modelId="{BAB94351-83BA-4FD4-AF9B-C71702EE778A}" type="presOf" srcId="{2CF32571-85EC-4D73-8089-3F62E042F7ED}" destId="{C94938A9-8F09-46EE-87D8-3DA5974E8384}" srcOrd="0" destOrd="0" presId="urn:microsoft.com/office/officeart/2005/8/layout/orgChart1"/>
    <dgm:cxn modelId="{D82EA6A7-29D5-43B6-BB23-6021DC80BCEA}" type="presOf" srcId="{7FD751BE-2A89-486E-8DD9-25C0436FDB83}" destId="{EFFF7393-002A-46A9-A1A2-B6542CBF4C8F}" srcOrd="0" destOrd="0" presId="urn:microsoft.com/office/officeart/2005/8/layout/orgChart1"/>
    <dgm:cxn modelId="{765339BD-3039-459A-965C-6CD4EC0B0A54}" srcId="{00A2D467-7E9E-4C54-8322-58411DD049F4}" destId="{C1C7F19F-7E83-4EA5-8E4A-9BFF48BDC112}" srcOrd="0" destOrd="0" parTransId="{292DC52E-6B24-4C7C-AE67-6C8A3606B99B}" sibTransId="{C7EF38E7-5C28-4449-9AD1-9F4C37311F49}"/>
    <dgm:cxn modelId="{AFAD0272-CAA2-42C0-A6D2-A9540298636F}" type="presOf" srcId="{292DC52E-6B24-4C7C-AE67-6C8A3606B99B}" destId="{A44D7823-F6A1-46D9-87CB-C4BC9EFC6942}" srcOrd="0" destOrd="0" presId="urn:microsoft.com/office/officeart/2005/8/layout/orgChart1"/>
    <dgm:cxn modelId="{6F5EA654-D095-493C-85C7-1D5230165261}" srcId="{07CBC5AC-DEB6-4EA0-ACF7-FC8861C66E2B}" destId="{00A2D467-7E9E-4C54-8322-58411DD049F4}" srcOrd="0" destOrd="0" parTransId="{AD7297D2-18CE-415B-B1AB-BF998CDD8C22}" sibTransId="{4734E24F-5AC3-4CBE-9FCC-C79C430D1021}"/>
    <dgm:cxn modelId="{3E3F679C-7501-40E3-81DD-473186ABEE5B}" type="presOf" srcId="{E6DEEA2F-489D-4FAB-A644-49F39C8DC50D}" destId="{AA432463-2CC8-4521-85D1-F21E98453884}" srcOrd="0" destOrd="0" presId="urn:microsoft.com/office/officeart/2005/8/layout/orgChart1"/>
    <dgm:cxn modelId="{27430188-DB78-49D3-822A-B8F8EA5B9D4A}" type="presOf" srcId="{B064623A-6AB6-4F33-909D-05B39E54CDD0}" destId="{F891AC1E-F0A6-40A2-83ED-BC03046B40B0}" srcOrd="0" destOrd="0" presId="urn:microsoft.com/office/officeart/2005/8/layout/orgChart1"/>
    <dgm:cxn modelId="{F9F46EB2-26A1-4A0E-9F73-CFFEF6193D06}" type="presOf" srcId="{34DC5293-4908-4EC5-B46D-FC14E147D04A}" destId="{E805A07F-8DE8-4851-BE71-082BBBCD46E7}" srcOrd="0" destOrd="0" presId="urn:microsoft.com/office/officeart/2005/8/layout/orgChart1"/>
    <dgm:cxn modelId="{F529B3CE-13E4-4EA6-9120-39BDD12F1105}" type="presOf" srcId="{322933D7-9291-4806-B103-6899D2DB45B8}" destId="{64A05B6B-9578-418C-A320-201606F803EB}" srcOrd="1" destOrd="0" presId="urn:microsoft.com/office/officeart/2005/8/layout/orgChart1"/>
    <dgm:cxn modelId="{B297BC87-C145-43D2-B460-115543618183}" srcId="{00A2D467-7E9E-4C54-8322-58411DD049F4}" destId="{322933D7-9291-4806-B103-6899D2DB45B8}" srcOrd="4" destOrd="0" parTransId="{E6DEEA2F-489D-4FAB-A644-49F39C8DC50D}" sibTransId="{A0899CA4-A05F-4B0E-8DDB-A9A6842920FA}"/>
    <dgm:cxn modelId="{7E8BA002-C643-4E96-8610-ECE5C1A17ACB}" type="presOf" srcId="{04E5E6E0-6024-4B70-A7F7-8D1DEFC9E8E7}" destId="{74DEC12C-51E6-433A-8424-BCF435573654}" srcOrd="0" destOrd="0" presId="urn:microsoft.com/office/officeart/2005/8/layout/orgChart1"/>
    <dgm:cxn modelId="{B0B1A34B-BB79-4E5A-924E-8E451C452071}" srcId="{00A2D467-7E9E-4C54-8322-58411DD049F4}" destId="{34DC5293-4908-4EC5-B46D-FC14E147D04A}" srcOrd="1" destOrd="0" parTransId="{2CF32571-85EC-4D73-8089-3F62E042F7ED}" sibTransId="{902D5F64-4276-4BF1-8925-10510F36BD11}"/>
    <dgm:cxn modelId="{CE26BAB0-6286-4F7D-AA92-BFF8912236D6}" srcId="{00A2D467-7E9E-4C54-8322-58411DD049F4}" destId="{8FC8DE04-BCB6-4BCB-B23F-84FC8627C0C6}" srcOrd="3" destOrd="0" parTransId="{B064623A-6AB6-4F33-909D-05B39E54CDD0}" sibTransId="{DB084E0C-CBF5-4F76-A8A2-313DAA1AA036}"/>
    <dgm:cxn modelId="{2AF1E89F-7B9E-4B84-95ED-ABD01C92BF20}" type="presOf" srcId="{34DC5293-4908-4EC5-B46D-FC14E147D04A}" destId="{3B2D60A8-9A3F-4EE3-82B8-05E29E951B1A}" srcOrd="1" destOrd="0" presId="urn:microsoft.com/office/officeart/2005/8/layout/orgChart1"/>
    <dgm:cxn modelId="{C976E8DB-390A-4008-8F36-3932EFB2D9CC}" type="presOf" srcId="{8FC8DE04-BCB6-4BCB-B23F-84FC8627C0C6}" destId="{499ED960-4DF0-4CB0-BB56-8B06F212F397}" srcOrd="0" destOrd="0" presId="urn:microsoft.com/office/officeart/2005/8/layout/orgChart1"/>
    <dgm:cxn modelId="{C48B1683-4EA8-408B-8628-A4562BD73559}" type="presOf" srcId="{7FD751BE-2A89-486E-8DD9-25C0436FDB83}" destId="{2C9890D9-8993-4570-B9A1-C5835A55F9FD}" srcOrd="1" destOrd="0" presId="urn:microsoft.com/office/officeart/2005/8/layout/orgChart1"/>
    <dgm:cxn modelId="{8A13660B-8191-40F0-8DD4-4B7468A3595A}" type="presOf" srcId="{00A2D467-7E9E-4C54-8322-58411DD049F4}" destId="{021F6FAD-C21B-4A55-9037-D1CF938CBB70}" srcOrd="1" destOrd="0" presId="urn:microsoft.com/office/officeart/2005/8/layout/orgChart1"/>
    <dgm:cxn modelId="{0E209C36-3B16-404B-B4A0-B910291C9851}" type="presParOf" srcId="{52A5EF31-CA80-4DB8-9E2A-B16CEDBB19D9}" destId="{26281629-F078-4A58-AAC9-74271B63D1E8}" srcOrd="0" destOrd="0" presId="urn:microsoft.com/office/officeart/2005/8/layout/orgChart1"/>
    <dgm:cxn modelId="{AC44C33B-E3A4-439F-A68F-677007E33468}" type="presParOf" srcId="{26281629-F078-4A58-AAC9-74271B63D1E8}" destId="{CF56AA46-BBB2-4B78-927F-C10215533DC3}" srcOrd="0" destOrd="0" presId="urn:microsoft.com/office/officeart/2005/8/layout/orgChart1"/>
    <dgm:cxn modelId="{0F0627B0-B6E1-47FF-8201-F6354A569E13}" type="presParOf" srcId="{CF56AA46-BBB2-4B78-927F-C10215533DC3}" destId="{7B52737E-B606-40AA-B35A-8F52A19343CC}" srcOrd="0" destOrd="0" presId="urn:microsoft.com/office/officeart/2005/8/layout/orgChart1"/>
    <dgm:cxn modelId="{52A399A7-E8BD-4924-923B-C596745BCDD7}" type="presParOf" srcId="{CF56AA46-BBB2-4B78-927F-C10215533DC3}" destId="{021F6FAD-C21B-4A55-9037-D1CF938CBB70}" srcOrd="1" destOrd="0" presId="urn:microsoft.com/office/officeart/2005/8/layout/orgChart1"/>
    <dgm:cxn modelId="{3A9542AB-E044-434F-9013-5402F532925B}" type="presParOf" srcId="{26281629-F078-4A58-AAC9-74271B63D1E8}" destId="{FBF70627-CB85-4CF6-A9D9-B8EDC4E91EB6}" srcOrd="1" destOrd="0" presId="urn:microsoft.com/office/officeart/2005/8/layout/orgChart1"/>
    <dgm:cxn modelId="{BA8FC8C7-A764-4670-936F-BEBAD4EC7530}" type="presParOf" srcId="{FBF70627-CB85-4CF6-A9D9-B8EDC4E91EB6}" destId="{A44D7823-F6A1-46D9-87CB-C4BC9EFC6942}" srcOrd="0" destOrd="0" presId="urn:microsoft.com/office/officeart/2005/8/layout/orgChart1"/>
    <dgm:cxn modelId="{013CB71E-3AA6-43F0-9072-B9214A07D665}" type="presParOf" srcId="{FBF70627-CB85-4CF6-A9D9-B8EDC4E91EB6}" destId="{46386C2D-FF54-409C-A170-A78470789263}" srcOrd="1" destOrd="0" presId="urn:microsoft.com/office/officeart/2005/8/layout/orgChart1"/>
    <dgm:cxn modelId="{B96DE36C-256E-439B-B844-237FCCE57993}" type="presParOf" srcId="{46386C2D-FF54-409C-A170-A78470789263}" destId="{1C569584-ABB4-4D42-9C8C-566D7D03CD50}" srcOrd="0" destOrd="0" presId="urn:microsoft.com/office/officeart/2005/8/layout/orgChart1"/>
    <dgm:cxn modelId="{B624A4E4-2428-4818-9801-0D02511B55C6}" type="presParOf" srcId="{1C569584-ABB4-4D42-9C8C-566D7D03CD50}" destId="{2DB00F53-DCC1-473A-9938-386C1B5A3E9B}" srcOrd="0" destOrd="0" presId="urn:microsoft.com/office/officeart/2005/8/layout/orgChart1"/>
    <dgm:cxn modelId="{39D387C9-5CBF-4A7E-94E6-88C7AB856502}" type="presParOf" srcId="{1C569584-ABB4-4D42-9C8C-566D7D03CD50}" destId="{4E97770C-B844-4372-BE2E-40DA4EF9C872}" srcOrd="1" destOrd="0" presId="urn:microsoft.com/office/officeart/2005/8/layout/orgChart1"/>
    <dgm:cxn modelId="{A19EC846-6C62-4686-81E5-16745917858A}" type="presParOf" srcId="{46386C2D-FF54-409C-A170-A78470789263}" destId="{5E353C5A-8F2B-40AF-BF3D-6E548E749F1E}" srcOrd="1" destOrd="0" presId="urn:microsoft.com/office/officeart/2005/8/layout/orgChart1"/>
    <dgm:cxn modelId="{36FD1854-0EFD-4596-A34F-3687F90454F4}" type="presParOf" srcId="{46386C2D-FF54-409C-A170-A78470789263}" destId="{B5C6445A-D9CC-4A3D-94EF-F028B80F8647}" srcOrd="2" destOrd="0" presId="urn:microsoft.com/office/officeart/2005/8/layout/orgChart1"/>
    <dgm:cxn modelId="{91B22068-B837-4414-8E3C-DF13A33C3770}" type="presParOf" srcId="{FBF70627-CB85-4CF6-A9D9-B8EDC4E91EB6}" destId="{C94938A9-8F09-46EE-87D8-3DA5974E8384}" srcOrd="2" destOrd="0" presId="urn:microsoft.com/office/officeart/2005/8/layout/orgChart1"/>
    <dgm:cxn modelId="{7C148467-1707-47D9-B567-0C2D22D7255C}" type="presParOf" srcId="{FBF70627-CB85-4CF6-A9D9-B8EDC4E91EB6}" destId="{3B5A3DDF-BECB-4F23-9F0E-B56A71AEC98D}" srcOrd="3" destOrd="0" presId="urn:microsoft.com/office/officeart/2005/8/layout/orgChart1"/>
    <dgm:cxn modelId="{A2C1C110-BA98-4604-B12C-88A7BA036A12}" type="presParOf" srcId="{3B5A3DDF-BECB-4F23-9F0E-B56A71AEC98D}" destId="{849065D3-F2D6-4D29-88C9-301D6E9DEA47}" srcOrd="0" destOrd="0" presId="urn:microsoft.com/office/officeart/2005/8/layout/orgChart1"/>
    <dgm:cxn modelId="{038F475C-5363-4740-8554-05573AE32739}" type="presParOf" srcId="{849065D3-F2D6-4D29-88C9-301D6E9DEA47}" destId="{E805A07F-8DE8-4851-BE71-082BBBCD46E7}" srcOrd="0" destOrd="0" presId="urn:microsoft.com/office/officeart/2005/8/layout/orgChart1"/>
    <dgm:cxn modelId="{748C9AEE-5466-45CA-93B3-DB936F0F9267}" type="presParOf" srcId="{849065D3-F2D6-4D29-88C9-301D6E9DEA47}" destId="{3B2D60A8-9A3F-4EE3-82B8-05E29E951B1A}" srcOrd="1" destOrd="0" presId="urn:microsoft.com/office/officeart/2005/8/layout/orgChart1"/>
    <dgm:cxn modelId="{CA7DE801-9951-4E99-AC3F-C0836F3F7063}" type="presParOf" srcId="{3B5A3DDF-BECB-4F23-9F0E-B56A71AEC98D}" destId="{984EDAA1-99B0-4FFD-8B74-B4B11FDA5D34}" srcOrd="1" destOrd="0" presId="urn:microsoft.com/office/officeart/2005/8/layout/orgChart1"/>
    <dgm:cxn modelId="{8E34554D-ED6D-488C-9EEC-F60380D74A98}" type="presParOf" srcId="{3B5A3DDF-BECB-4F23-9F0E-B56A71AEC98D}" destId="{E094A64C-F08A-4730-B1E3-3FAF8F5A1F5E}" srcOrd="2" destOrd="0" presId="urn:microsoft.com/office/officeart/2005/8/layout/orgChart1"/>
    <dgm:cxn modelId="{C53BC607-AFEF-4771-98E3-8B43B2A04922}" type="presParOf" srcId="{FBF70627-CB85-4CF6-A9D9-B8EDC4E91EB6}" destId="{74DEC12C-51E6-433A-8424-BCF435573654}" srcOrd="4" destOrd="0" presId="urn:microsoft.com/office/officeart/2005/8/layout/orgChart1"/>
    <dgm:cxn modelId="{A0D156BB-6D20-446C-BB9E-427B5365483B}" type="presParOf" srcId="{FBF70627-CB85-4CF6-A9D9-B8EDC4E91EB6}" destId="{3C1AE6D1-B9B1-4F0F-96B4-73582DAE30B4}" srcOrd="5" destOrd="0" presId="urn:microsoft.com/office/officeart/2005/8/layout/orgChart1"/>
    <dgm:cxn modelId="{F5349BDB-9585-4C25-90B6-370BFAE3D1C6}" type="presParOf" srcId="{3C1AE6D1-B9B1-4F0F-96B4-73582DAE30B4}" destId="{65BCAFB9-7AF6-464F-BC1F-C5C599BBDB37}" srcOrd="0" destOrd="0" presId="urn:microsoft.com/office/officeart/2005/8/layout/orgChart1"/>
    <dgm:cxn modelId="{112360DC-7035-4779-A2CE-3994CB1B5676}" type="presParOf" srcId="{65BCAFB9-7AF6-464F-BC1F-C5C599BBDB37}" destId="{EFFF7393-002A-46A9-A1A2-B6542CBF4C8F}" srcOrd="0" destOrd="0" presId="urn:microsoft.com/office/officeart/2005/8/layout/orgChart1"/>
    <dgm:cxn modelId="{17F31112-1E65-42BB-B7FF-0EA24CA4CE10}" type="presParOf" srcId="{65BCAFB9-7AF6-464F-BC1F-C5C599BBDB37}" destId="{2C9890D9-8993-4570-B9A1-C5835A55F9FD}" srcOrd="1" destOrd="0" presId="urn:microsoft.com/office/officeart/2005/8/layout/orgChart1"/>
    <dgm:cxn modelId="{A3692551-05A6-4D4C-8D79-66324404200A}" type="presParOf" srcId="{3C1AE6D1-B9B1-4F0F-96B4-73582DAE30B4}" destId="{64005E4A-90DA-4639-9522-D805C2593A53}" srcOrd="1" destOrd="0" presId="urn:microsoft.com/office/officeart/2005/8/layout/orgChart1"/>
    <dgm:cxn modelId="{2CD408AA-6CAA-4CC2-92B6-E8B39BF9031F}" type="presParOf" srcId="{3C1AE6D1-B9B1-4F0F-96B4-73582DAE30B4}" destId="{AA7A5B6C-F9F1-4269-8BFB-DF01B60D1081}" srcOrd="2" destOrd="0" presId="urn:microsoft.com/office/officeart/2005/8/layout/orgChart1"/>
    <dgm:cxn modelId="{90ABCF12-1A5D-4FF6-BAFF-87632353A30D}" type="presParOf" srcId="{FBF70627-CB85-4CF6-A9D9-B8EDC4E91EB6}" destId="{F891AC1E-F0A6-40A2-83ED-BC03046B40B0}" srcOrd="6" destOrd="0" presId="urn:microsoft.com/office/officeart/2005/8/layout/orgChart1"/>
    <dgm:cxn modelId="{4FECF5E4-DBE9-4631-ADD8-19F15B14DF45}" type="presParOf" srcId="{FBF70627-CB85-4CF6-A9D9-B8EDC4E91EB6}" destId="{54A289AC-B97C-4363-9C73-440E5E2ADC17}" srcOrd="7" destOrd="0" presId="urn:microsoft.com/office/officeart/2005/8/layout/orgChart1"/>
    <dgm:cxn modelId="{DD2396C7-DF16-4AB5-9BE9-5841D49BDEDB}" type="presParOf" srcId="{54A289AC-B97C-4363-9C73-440E5E2ADC17}" destId="{0BFD9F9E-A075-4E9A-ABFD-A42C32A2182D}" srcOrd="0" destOrd="0" presId="urn:microsoft.com/office/officeart/2005/8/layout/orgChart1"/>
    <dgm:cxn modelId="{B68E03D4-71FA-49A2-9CBC-20528A7E5E19}" type="presParOf" srcId="{0BFD9F9E-A075-4E9A-ABFD-A42C32A2182D}" destId="{499ED960-4DF0-4CB0-BB56-8B06F212F397}" srcOrd="0" destOrd="0" presId="urn:microsoft.com/office/officeart/2005/8/layout/orgChart1"/>
    <dgm:cxn modelId="{39B6BC53-94F4-4B7B-8A77-EE738E71FEA5}" type="presParOf" srcId="{0BFD9F9E-A075-4E9A-ABFD-A42C32A2182D}" destId="{1345DB68-5F87-4547-917B-453CB14359E5}" srcOrd="1" destOrd="0" presId="urn:microsoft.com/office/officeart/2005/8/layout/orgChart1"/>
    <dgm:cxn modelId="{E674A589-391A-43F7-BC8D-8C18D696C3A7}" type="presParOf" srcId="{54A289AC-B97C-4363-9C73-440E5E2ADC17}" destId="{13D1906B-BC2D-498E-B22F-695A99D59534}" srcOrd="1" destOrd="0" presId="urn:microsoft.com/office/officeart/2005/8/layout/orgChart1"/>
    <dgm:cxn modelId="{95080A11-A222-4F4F-B139-F665F856E212}" type="presParOf" srcId="{54A289AC-B97C-4363-9C73-440E5E2ADC17}" destId="{C4A4CE4B-FD9F-4ED7-83E3-A5B8D2CDBF02}" srcOrd="2" destOrd="0" presId="urn:microsoft.com/office/officeart/2005/8/layout/orgChart1"/>
    <dgm:cxn modelId="{5245A9A1-8054-4829-8C54-526886CBAD8D}" type="presParOf" srcId="{FBF70627-CB85-4CF6-A9D9-B8EDC4E91EB6}" destId="{AA432463-2CC8-4521-85D1-F21E98453884}" srcOrd="8" destOrd="0" presId="urn:microsoft.com/office/officeart/2005/8/layout/orgChart1"/>
    <dgm:cxn modelId="{6EB90139-9535-4B4F-80C4-9A9BE0F633C7}" type="presParOf" srcId="{FBF70627-CB85-4CF6-A9D9-B8EDC4E91EB6}" destId="{D553A5FD-B0D2-407C-A354-19F5841C8A67}" srcOrd="9" destOrd="0" presId="urn:microsoft.com/office/officeart/2005/8/layout/orgChart1"/>
    <dgm:cxn modelId="{F9A2CBC5-8EEA-4F4D-8FC1-89F46A62A6B1}" type="presParOf" srcId="{D553A5FD-B0D2-407C-A354-19F5841C8A67}" destId="{D03D733C-D661-49A4-99B8-6C38C79FC380}" srcOrd="0" destOrd="0" presId="urn:microsoft.com/office/officeart/2005/8/layout/orgChart1"/>
    <dgm:cxn modelId="{1BFA3116-2670-4F60-8970-0B17B90E00DD}" type="presParOf" srcId="{D03D733C-D661-49A4-99B8-6C38C79FC380}" destId="{C07A126F-8FA5-455C-87A3-6646992F3196}" srcOrd="0" destOrd="0" presId="urn:microsoft.com/office/officeart/2005/8/layout/orgChart1"/>
    <dgm:cxn modelId="{F14F62FE-80BC-4C00-BF91-3D261049D78B}" type="presParOf" srcId="{D03D733C-D661-49A4-99B8-6C38C79FC380}" destId="{64A05B6B-9578-418C-A320-201606F803EB}" srcOrd="1" destOrd="0" presId="urn:microsoft.com/office/officeart/2005/8/layout/orgChart1"/>
    <dgm:cxn modelId="{FFF2648E-1E87-4A7B-8236-D0EAA0DBEE91}" type="presParOf" srcId="{D553A5FD-B0D2-407C-A354-19F5841C8A67}" destId="{7943AD7C-8229-4260-A744-E25A892F1263}" srcOrd="1" destOrd="0" presId="urn:microsoft.com/office/officeart/2005/8/layout/orgChart1"/>
    <dgm:cxn modelId="{068CF1BD-FAC3-4682-BA96-7CBBB26DD470}" type="presParOf" srcId="{D553A5FD-B0D2-407C-A354-19F5841C8A67}" destId="{747E0EBA-5862-49B7-B835-FC853BF5F854}" srcOrd="2" destOrd="0" presId="urn:microsoft.com/office/officeart/2005/8/layout/orgChart1"/>
    <dgm:cxn modelId="{C63BB3CB-2E4C-4E26-B058-F16806AE5B7D}" type="presParOf" srcId="{26281629-F078-4A58-AAC9-74271B63D1E8}" destId="{95D3B02E-6DBA-4945-B813-937D1A2461B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32463-2CC8-4521-85D1-F21E98453884}">
      <dsp:nvSpPr>
        <dsp:cNvPr id="0" name=""/>
        <dsp:cNvSpPr/>
      </dsp:nvSpPr>
      <dsp:spPr>
        <a:xfrm>
          <a:off x="4609221" y="1743826"/>
          <a:ext cx="3059757" cy="1913777"/>
        </a:xfrm>
        <a:custGeom>
          <a:avLst/>
          <a:gdLst/>
          <a:ahLst/>
          <a:cxnLst/>
          <a:rect l="0" t="0" r="0" b="0"/>
          <a:pathLst>
            <a:path>
              <a:moveTo>
                <a:pt x="0" y="1913777"/>
              </a:moveTo>
              <a:lnTo>
                <a:pt x="305975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1AC1E-F0A6-40A2-83ED-BC03046B40B0}">
      <dsp:nvSpPr>
        <dsp:cNvPr id="0" name=""/>
        <dsp:cNvSpPr/>
      </dsp:nvSpPr>
      <dsp:spPr>
        <a:xfrm>
          <a:off x="4563501" y="3657603"/>
          <a:ext cx="91440" cy="3636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6271"/>
              </a:lnTo>
              <a:lnTo>
                <a:pt x="49982" y="306271"/>
              </a:lnTo>
              <a:lnTo>
                <a:pt x="49982" y="36361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DEC12C-51E6-433A-8424-BCF435573654}">
      <dsp:nvSpPr>
        <dsp:cNvPr id="0" name=""/>
        <dsp:cNvSpPr/>
      </dsp:nvSpPr>
      <dsp:spPr>
        <a:xfrm>
          <a:off x="4504785" y="295537"/>
          <a:ext cx="91440" cy="3362066"/>
        </a:xfrm>
        <a:custGeom>
          <a:avLst/>
          <a:gdLst/>
          <a:ahLst/>
          <a:cxnLst/>
          <a:rect l="0" t="0" r="0" b="0"/>
          <a:pathLst>
            <a:path>
              <a:moveTo>
                <a:pt x="104435" y="3362066"/>
              </a:moveTo>
              <a:lnTo>
                <a:pt x="4572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938A9-8F09-46EE-87D8-3DA5974E8384}">
      <dsp:nvSpPr>
        <dsp:cNvPr id="0" name=""/>
        <dsp:cNvSpPr/>
      </dsp:nvSpPr>
      <dsp:spPr>
        <a:xfrm>
          <a:off x="1454639" y="3060773"/>
          <a:ext cx="3154582" cy="596830"/>
        </a:xfrm>
        <a:custGeom>
          <a:avLst/>
          <a:gdLst/>
          <a:ahLst/>
          <a:cxnLst/>
          <a:rect l="0" t="0" r="0" b="0"/>
          <a:pathLst>
            <a:path>
              <a:moveTo>
                <a:pt x="3154582" y="596830"/>
              </a:move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D7823-F6A1-46D9-87CB-C4BC9EFC6942}">
      <dsp:nvSpPr>
        <dsp:cNvPr id="0" name=""/>
        <dsp:cNvSpPr/>
      </dsp:nvSpPr>
      <dsp:spPr>
        <a:xfrm>
          <a:off x="1437687" y="812263"/>
          <a:ext cx="3171533" cy="2845340"/>
        </a:xfrm>
        <a:custGeom>
          <a:avLst/>
          <a:gdLst/>
          <a:ahLst/>
          <a:cxnLst/>
          <a:rect l="0" t="0" r="0" b="0"/>
          <a:pathLst>
            <a:path>
              <a:moveTo>
                <a:pt x="3171533" y="2845340"/>
              </a:move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2737E-B606-40AA-B35A-8F52A19343CC}">
      <dsp:nvSpPr>
        <dsp:cNvPr id="0" name=""/>
        <dsp:cNvSpPr/>
      </dsp:nvSpPr>
      <dsp:spPr>
        <a:xfrm>
          <a:off x="3513105" y="2320898"/>
          <a:ext cx="2192232" cy="1336705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Завдання </a:t>
          </a:r>
          <a:r>
            <a:rPr lang="ru-RU" sz="2000" b="1" kern="1200" dirty="0" err="1" smtClean="0"/>
            <a:t>гістотехнології</a:t>
          </a:r>
          <a:endParaRPr lang="ru-RU" sz="2000" b="1" kern="1200" dirty="0"/>
        </a:p>
      </dsp:txBody>
      <dsp:txXfrm>
        <a:off x="3513105" y="2320898"/>
        <a:ext cx="2192232" cy="1336705"/>
      </dsp:txXfrm>
    </dsp:sp>
    <dsp:sp modelId="{2DB00F53-DCC1-473A-9938-386C1B5A3E9B}">
      <dsp:nvSpPr>
        <dsp:cNvPr id="0" name=""/>
        <dsp:cNvSpPr/>
      </dsp:nvSpPr>
      <dsp:spPr>
        <a:xfrm>
          <a:off x="522080" y="812263"/>
          <a:ext cx="1831215" cy="1059791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підготовка </a:t>
          </a:r>
          <a:r>
            <a:rPr lang="ru-RU" sz="1600" kern="1200" dirty="0" err="1" smtClean="0"/>
            <a:t>мікропрепаратів</a:t>
          </a:r>
          <a:r>
            <a:rPr lang="ru-RU" sz="1600" kern="1200" dirty="0" smtClean="0"/>
            <a:t> для </a:t>
          </a:r>
          <a:r>
            <a:rPr lang="ru-RU" sz="1600" kern="1200" dirty="0" err="1" smtClean="0"/>
            <a:t>гістологічного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дослідження</a:t>
          </a:r>
          <a:endParaRPr lang="ru-RU" sz="1600" kern="1200" dirty="0"/>
        </a:p>
      </dsp:txBody>
      <dsp:txXfrm>
        <a:off x="522080" y="812263"/>
        <a:ext cx="1831215" cy="1059791"/>
      </dsp:txXfrm>
    </dsp:sp>
    <dsp:sp modelId="{E805A07F-8DE8-4851-BE71-082BBBCD46E7}">
      <dsp:nvSpPr>
        <dsp:cNvPr id="0" name=""/>
        <dsp:cNvSpPr/>
      </dsp:nvSpPr>
      <dsp:spPr>
        <a:xfrm>
          <a:off x="597171" y="3060773"/>
          <a:ext cx="1714936" cy="1497731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проведення </a:t>
          </a:r>
          <a:r>
            <a:rPr lang="ru-RU" sz="1600" kern="1200" dirty="0" err="1" smtClean="0"/>
            <a:t>спеціальних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досліджень</a:t>
          </a:r>
          <a:r>
            <a:rPr lang="ru-RU" sz="1600" kern="1200" dirty="0" smtClean="0"/>
            <a:t> на тканинах з метою </a:t>
          </a:r>
          <a:r>
            <a:rPr lang="ru-RU" sz="1600" kern="1200" dirty="0" err="1" smtClean="0"/>
            <a:t>визначення</a:t>
          </a:r>
          <a:r>
            <a:rPr lang="ru-RU" sz="1600" kern="1200" dirty="0" smtClean="0"/>
            <a:t> причин </a:t>
          </a:r>
          <a:r>
            <a:rPr lang="ru-RU" sz="1600" kern="1200" dirty="0" err="1" smtClean="0"/>
            <a:t>хвороби</a:t>
          </a:r>
          <a:endParaRPr lang="ru-RU" sz="1600" kern="1200" dirty="0"/>
        </a:p>
      </dsp:txBody>
      <dsp:txXfrm>
        <a:off x="597171" y="3060773"/>
        <a:ext cx="1714936" cy="1497731"/>
      </dsp:txXfrm>
    </dsp:sp>
    <dsp:sp modelId="{EFFF7393-002A-46A9-A1A2-B6542CBF4C8F}">
      <dsp:nvSpPr>
        <dsp:cNvPr id="0" name=""/>
        <dsp:cNvSpPr/>
      </dsp:nvSpPr>
      <dsp:spPr>
        <a:xfrm>
          <a:off x="3772552" y="295537"/>
          <a:ext cx="1555906" cy="1455803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консервування </a:t>
          </a:r>
          <a:r>
            <a:rPr lang="ru-RU" sz="1600" kern="1200" dirty="0" err="1" smtClean="0"/>
            <a:t>мікропрепаратів</a:t>
          </a:r>
          <a:r>
            <a:rPr lang="ru-RU" sz="1600" kern="1200" dirty="0" smtClean="0"/>
            <a:t> за </a:t>
          </a:r>
          <a:r>
            <a:rPr lang="ru-RU" sz="1600" kern="1200" dirty="0" err="1" smtClean="0"/>
            <a:t>допомогою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спеціальних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барвників</a:t>
          </a:r>
          <a:endParaRPr lang="ru-RU" sz="1600" kern="1200" dirty="0"/>
        </a:p>
      </dsp:txBody>
      <dsp:txXfrm>
        <a:off x="3772552" y="295537"/>
        <a:ext cx="1555906" cy="1455803"/>
      </dsp:txXfrm>
    </dsp:sp>
    <dsp:sp modelId="{499ED960-4DF0-4CB0-BB56-8B06F212F397}">
      <dsp:nvSpPr>
        <dsp:cNvPr id="0" name=""/>
        <dsp:cNvSpPr/>
      </dsp:nvSpPr>
      <dsp:spPr>
        <a:xfrm>
          <a:off x="3772989" y="4021217"/>
          <a:ext cx="1680989" cy="1580640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удосконалення </a:t>
          </a:r>
          <a:r>
            <a:rPr lang="ru-RU" sz="1600" kern="1200" dirty="0" err="1" smtClean="0"/>
            <a:t>існуючих</a:t>
          </a:r>
          <a:r>
            <a:rPr lang="ru-RU" sz="1600" kern="1200" dirty="0" smtClean="0"/>
            <a:t> і </a:t>
          </a:r>
          <a:r>
            <a:rPr lang="ru-RU" sz="1600" kern="1200" dirty="0" err="1" smtClean="0"/>
            <a:t>тестування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нових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гістологічних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методів</a:t>
          </a:r>
          <a:endParaRPr lang="ru-RU" sz="1600" kern="1200" dirty="0"/>
        </a:p>
      </dsp:txBody>
      <dsp:txXfrm>
        <a:off x="3772989" y="4021217"/>
        <a:ext cx="1680989" cy="1580640"/>
      </dsp:txXfrm>
    </dsp:sp>
    <dsp:sp modelId="{C07A126F-8FA5-455C-87A3-6646992F3196}">
      <dsp:nvSpPr>
        <dsp:cNvPr id="0" name=""/>
        <dsp:cNvSpPr/>
      </dsp:nvSpPr>
      <dsp:spPr>
        <a:xfrm>
          <a:off x="6785381" y="1743826"/>
          <a:ext cx="1767194" cy="260359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підготовка тканин для </a:t>
          </a:r>
          <a:r>
            <a:rPr lang="ru-RU" sz="1600" kern="1200" dirty="0" err="1" smtClean="0"/>
            <a:t>патологоанатомічних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досліджень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із</a:t>
          </a:r>
          <a:r>
            <a:rPr lang="ru-RU" sz="1600" kern="1200" dirty="0" smtClean="0"/>
            <a:t> метою </a:t>
          </a:r>
          <a:r>
            <a:rPr lang="ru-RU" sz="1600" kern="1200" dirty="0" err="1" smtClean="0"/>
            <a:t>визначення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наявності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захворювання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>
        <a:off x="6785381" y="1743826"/>
        <a:ext cx="1767194" cy="2603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47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09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34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69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7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5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5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0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5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8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6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7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69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1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5/6/2013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06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гістотехнології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Підготувала </a:t>
            </a:r>
            <a:r>
              <a:rPr lang="ru-RU" dirty="0" err="1"/>
              <a:t>учениця</a:t>
            </a:r>
            <a:r>
              <a:rPr lang="ru-RU" dirty="0"/>
              <a:t> 10-Ф </a:t>
            </a:r>
            <a:r>
              <a:rPr lang="ru-RU" dirty="0" err="1"/>
              <a:t>класу</a:t>
            </a:r>
            <a:r>
              <a:rPr lang="ru-RU" dirty="0"/>
              <a:t>, Семененко Анна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8715" y="72957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Третю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групу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становлять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технології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пов'язані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генетичними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маніпуляціями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тканинах, </a:t>
            </a:r>
            <a:r>
              <a:rPr lang="ru-RU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клітинах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протопластах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510" y="729578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5" y="2978775"/>
            <a:ext cx="4881899" cy="325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628" y="3296992"/>
            <a:ext cx="2936382" cy="293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301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168" y="316837"/>
            <a:ext cx="84292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сьогодні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тканинна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інженерія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.—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біологічна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індустрія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яка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дуже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бурхливо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розвивається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і, за прогнозами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вчених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забезпечить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наступне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покоління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медичних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імплантів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Тканинна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іженерія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подає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надії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подолання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чоловічого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й </a:t>
            </a:r>
            <a:r>
              <a:rPr lang="ru-RU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жіночого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безпліддя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розв'язання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інших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проблем,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пов'язаних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функціональною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діяльністю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репродуктивної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системи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людей, за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яких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доступні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консервативні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чи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хірургічні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методи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лікування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не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дають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бажаного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ефекту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070" b="60873"/>
          <a:stretch/>
        </p:blipFill>
        <p:spPr>
          <a:xfrm>
            <a:off x="354169" y="3596474"/>
            <a:ext cx="4192074" cy="2842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18" y="3596475"/>
            <a:ext cx="3790616" cy="284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93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10225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Клітинна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терапія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вже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досить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широко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застосовується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лікуванні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травматичних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дегенеративних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захворювань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суглобів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переломів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не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зростаються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протягом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тривалого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часу. Не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менш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важливим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питанням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для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ортопедії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травматології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є </a:t>
            </a:r>
            <a:r>
              <a:rPr lang="ru-RU" sz="2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біоінженерія</a:t>
            </a: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кісткової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хрящової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тканин. У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цьому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напрямку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надзвичайно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перспективними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є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популяції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мезенхімальних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стовбурових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Наприклад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доведено,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500 мг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мезенхімальних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стовбурових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може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утворитися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 кг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кісткової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тканини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Мезенхімальні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стовбурові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клітини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можна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виділити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кісткового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мозку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пуповинної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крові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пульпи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зубів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202" y="576262"/>
            <a:ext cx="3264304" cy="245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0566"/>
          <a:stretch/>
        </p:blipFill>
        <p:spPr>
          <a:xfrm>
            <a:off x="5211202" y="3410771"/>
            <a:ext cx="3160066" cy="314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69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3588" y="273057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Сьогодні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у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світі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декілька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наукових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груп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активно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працює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над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вирощуванням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зі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стовбурових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клапанів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серця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імплантів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судин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Мельбурнському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університеті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Австралія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зі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стовбурових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отримано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клапоть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рогівки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відкриває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нові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перспективи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для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лікування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хворих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опіками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очей. В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Японії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стовбурові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клітини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використовують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відновлення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молочних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залоз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у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жінок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після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мастектомії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90" y="423243"/>
            <a:ext cx="3594550" cy="243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47" y="3458545"/>
            <a:ext cx="3663235" cy="299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43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325" y="391355"/>
            <a:ext cx="40396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Гістотехнологія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— наука,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поєднує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технічні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засоби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вивчення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тканин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із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теоретичними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знаннями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про них для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підготовки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мікропрепаратів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тканин,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їх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забарвлення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з метою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ідентифікації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порушення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струк­тури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тканин та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визначення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бактерій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грибів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пухлин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ферментів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анти­генів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для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діагностики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патології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683F4F"/>
              </a:clrFrom>
              <a:clrTo>
                <a:srgbClr val="683F4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368158" y="1799357"/>
            <a:ext cx="6644499" cy="323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08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0047892"/>
              </p:ext>
            </p:extLst>
          </p:nvPr>
        </p:nvGraphicFramePr>
        <p:xfrm>
          <a:off x="128789" y="141668"/>
          <a:ext cx="9015211" cy="6716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6569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725769"/>
          </a:xfrm>
        </p:spPr>
        <p:txBody>
          <a:bodyPr/>
          <a:lstStyle/>
          <a:p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гістотехнологій</a:t>
            </a:r>
            <a:r>
              <a:rPr lang="ru-RU" sz="2000" dirty="0"/>
              <a:t> </a:t>
            </a:r>
            <a:r>
              <a:rPr lang="ru-RU" sz="2000" dirty="0" err="1"/>
              <a:t>тісно</a:t>
            </a:r>
            <a:r>
              <a:rPr lang="ru-RU" sz="2000" dirty="0"/>
              <a:t> </a:t>
            </a:r>
            <a:r>
              <a:rPr lang="ru-RU" sz="2000" dirty="0" err="1"/>
              <a:t>пов'язаний</a:t>
            </a:r>
            <a:r>
              <a:rPr lang="ru-RU" sz="2000" dirty="0"/>
              <a:t> з </a:t>
            </a:r>
            <a:r>
              <a:rPr lang="ru-RU" sz="2000" dirty="0" err="1"/>
              <a:t>удосконаленням</a:t>
            </a:r>
            <a:r>
              <a:rPr lang="ru-RU" sz="2000" dirty="0"/>
              <a:t> </a:t>
            </a:r>
            <a:r>
              <a:rPr lang="ru-RU" sz="2000" dirty="0" err="1" smtClean="0"/>
              <a:t>мікроскопів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/>
              <a:t>розробкою</a:t>
            </a:r>
            <a:r>
              <a:rPr lang="ru-RU" sz="2000" dirty="0"/>
              <a:t> </a:t>
            </a:r>
            <a:r>
              <a:rPr lang="ru-RU" sz="2000" dirty="0" err="1"/>
              <a:t>методів</a:t>
            </a:r>
            <a:r>
              <a:rPr lang="ru-RU" sz="2000" dirty="0"/>
              <a:t> </a:t>
            </a:r>
            <a:r>
              <a:rPr lang="ru-RU" sz="2000" dirty="0" err="1"/>
              <a:t>мікроскопічного</a:t>
            </a:r>
            <a:r>
              <a:rPr lang="ru-RU" sz="2000" dirty="0"/>
              <a:t> </a:t>
            </a:r>
            <a:r>
              <a:rPr lang="ru-RU" sz="2000" dirty="0" err="1"/>
              <a:t>дослідження</a:t>
            </a:r>
            <a:r>
              <a:rPr lang="ru-RU" sz="2000" dirty="0"/>
              <a:t>. В </a:t>
            </a:r>
            <a:r>
              <a:rPr lang="ru-RU" sz="2000" dirty="0" err="1" smtClean="0"/>
              <a:t>гістотехнології</a:t>
            </a:r>
            <a:r>
              <a:rPr lang="ru-RU" sz="2000" dirty="0" smtClean="0"/>
              <a:t> </a:t>
            </a:r>
            <a:r>
              <a:rPr lang="ru-RU" sz="2000" dirty="0" err="1"/>
              <a:t>використовують</a:t>
            </a:r>
            <a:r>
              <a:rPr lang="ru-RU" sz="2000" dirty="0"/>
              <a:t> </a:t>
            </a:r>
            <a:r>
              <a:rPr lang="ru-RU" sz="2000" dirty="0" err="1"/>
              <a:t>різноманітні</a:t>
            </a:r>
            <a:r>
              <a:rPr lang="ru-RU" sz="2000" dirty="0"/>
              <a:t> </a:t>
            </a:r>
            <a:r>
              <a:rPr lang="ru-RU" sz="2000" dirty="0" err="1"/>
              <a:t>методи</a:t>
            </a:r>
            <a:r>
              <a:rPr lang="ru-RU" sz="2000" dirty="0"/>
              <a:t> </a:t>
            </a:r>
            <a:r>
              <a:rPr lang="ru-RU" sz="2000" dirty="0" err="1"/>
              <a:t>дослідження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 smtClean="0"/>
              <a:t>дають</a:t>
            </a:r>
            <a:r>
              <a:rPr lang="ru-RU" sz="2000" dirty="0" smtClean="0"/>
              <a:t> </a:t>
            </a:r>
            <a:r>
              <a:rPr lang="ru-RU" sz="2000" dirty="0" err="1"/>
              <a:t>змогу</a:t>
            </a:r>
            <a:r>
              <a:rPr lang="ru-RU" sz="2000" dirty="0"/>
              <a:t> </a:t>
            </a:r>
            <a:r>
              <a:rPr lang="ru-RU" sz="2000" dirty="0" err="1"/>
              <a:t>всебічно</a:t>
            </a:r>
            <a:r>
              <a:rPr lang="ru-RU" sz="2000" dirty="0"/>
              <a:t> </a:t>
            </a:r>
            <a:r>
              <a:rPr lang="ru-RU" sz="2000" dirty="0" err="1"/>
              <a:t>вивчати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, </a:t>
            </a:r>
            <a:r>
              <a:rPr lang="ru-RU" sz="2000" dirty="0" err="1"/>
              <a:t>будову</a:t>
            </a:r>
            <a:r>
              <a:rPr lang="ru-RU" sz="2000" dirty="0"/>
              <a:t> та </a:t>
            </a:r>
            <a:r>
              <a:rPr lang="ru-RU" sz="2000" dirty="0" err="1"/>
              <a:t>функції</a:t>
            </a:r>
            <a:r>
              <a:rPr lang="ru-RU" sz="2000" dirty="0"/>
              <a:t> тканин.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45" y="3179606"/>
            <a:ext cx="381000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94" y="3179606"/>
            <a:ext cx="3887609" cy="259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74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40" y="5243836"/>
            <a:ext cx="8789898" cy="1468800"/>
          </a:xfrm>
        </p:spPr>
        <p:txBody>
          <a:bodyPr/>
          <a:lstStyle/>
          <a:p>
            <a:r>
              <a:rPr lang="ru-RU" sz="1400" dirty="0" err="1"/>
              <a:t>Ретельне</a:t>
            </a:r>
            <a:r>
              <a:rPr lang="ru-RU" sz="1400" dirty="0"/>
              <a:t> </a:t>
            </a:r>
            <a:r>
              <a:rPr lang="ru-RU" sz="1400" dirty="0" err="1"/>
              <a:t>вивчення</a:t>
            </a:r>
            <a:r>
              <a:rPr lang="ru-RU" sz="1400" dirty="0"/>
              <a:t> </a:t>
            </a:r>
            <a:r>
              <a:rPr lang="ru-RU" sz="1400" dirty="0" err="1"/>
              <a:t>гістологічних</a:t>
            </a:r>
            <a:r>
              <a:rPr lang="ru-RU" sz="1400" dirty="0"/>
              <a:t> </a:t>
            </a:r>
            <a:r>
              <a:rPr lang="ru-RU" sz="1400" dirty="0" err="1"/>
              <a:t>препаратів</a:t>
            </a:r>
            <a:r>
              <a:rPr lang="ru-RU" sz="1400" dirty="0"/>
              <a:t> часто </a:t>
            </a:r>
            <a:r>
              <a:rPr lang="ru-RU" sz="1400" dirty="0" err="1"/>
              <a:t>допомагає</a:t>
            </a:r>
            <a:r>
              <a:rPr lang="ru-RU" sz="1400" dirty="0"/>
              <a:t> </a:t>
            </a:r>
            <a:r>
              <a:rPr lang="ru-RU" sz="1400" dirty="0" err="1" smtClean="0"/>
              <a:t>діагностувати</a:t>
            </a:r>
            <a:r>
              <a:rPr lang="ru-RU" sz="1400" dirty="0" smtClean="0"/>
              <a:t> </a:t>
            </a:r>
            <a:r>
              <a:rPr lang="ru-RU" sz="1400" dirty="0"/>
              <a:t>на </a:t>
            </a:r>
            <a:r>
              <a:rPr lang="ru-RU" sz="1400" dirty="0" err="1"/>
              <a:t>ранніх</a:t>
            </a:r>
            <a:r>
              <a:rPr lang="ru-RU" sz="1400" dirty="0"/>
              <a:t> </a:t>
            </a:r>
            <a:r>
              <a:rPr lang="ru-RU" sz="1400" dirty="0" err="1"/>
              <a:t>стадіях</a:t>
            </a:r>
            <a:r>
              <a:rPr lang="ru-RU" sz="1400" dirty="0"/>
              <a:t> </a:t>
            </a:r>
            <a:r>
              <a:rPr lang="ru-RU" sz="1400" dirty="0" err="1"/>
              <a:t>розвитку</a:t>
            </a:r>
            <a:r>
              <a:rPr lang="ru-RU" sz="1400" dirty="0"/>
              <a:t> </a:t>
            </a:r>
            <a:r>
              <a:rPr lang="ru-RU" sz="1400" dirty="0" err="1"/>
              <a:t>захворювання</a:t>
            </a:r>
            <a:r>
              <a:rPr lang="ru-RU" sz="1400" dirty="0"/>
              <a:t> на рак та </a:t>
            </a:r>
            <a:r>
              <a:rPr lang="ru-RU" sz="1400" dirty="0" err="1"/>
              <a:t>виявляти</a:t>
            </a:r>
            <a:r>
              <a:rPr lang="ru-RU" sz="1400" dirty="0"/>
              <a:t> </a:t>
            </a:r>
            <a:r>
              <a:rPr lang="ru-RU" sz="1400" dirty="0" err="1"/>
              <a:t>збудників</a:t>
            </a:r>
            <a:r>
              <a:rPr lang="ru-RU" sz="1400" dirty="0"/>
              <a:t> </a:t>
            </a:r>
            <a:r>
              <a:rPr lang="ru-RU" sz="1400" dirty="0" err="1"/>
              <a:t>інфекційних</a:t>
            </a:r>
            <a:r>
              <a:rPr lang="ru-RU" sz="1400" dirty="0"/>
              <a:t> </a:t>
            </a:r>
            <a:r>
              <a:rPr lang="ru-RU" sz="1400" dirty="0" err="1"/>
              <a:t>захворювань</a:t>
            </a:r>
            <a:r>
              <a:rPr lang="ru-RU" sz="1400" dirty="0"/>
              <a:t>. </a:t>
            </a:r>
            <a:r>
              <a:rPr lang="ru-RU" sz="1400" dirty="0" err="1"/>
              <a:t>Гістотехнологи</a:t>
            </a:r>
            <a:r>
              <a:rPr lang="ru-RU" sz="1400" dirty="0"/>
              <a:t> — </a:t>
            </a:r>
            <a:r>
              <a:rPr lang="ru-RU" sz="1400" dirty="0" err="1" smtClean="0"/>
              <a:t>спеціалісти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безпосередньо</a:t>
            </a:r>
            <a:r>
              <a:rPr lang="ru-RU" sz="1400" dirty="0"/>
              <a:t> </a:t>
            </a:r>
            <a:r>
              <a:rPr lang="ru-RU" sz="1400" dirty="0" err="1"/>
              <a:t>обробляють</a:t>
            </a:r>
            <a:r>
              <a:rPr lang="ru-RU" sz="1400" dirty="0"/>
              <a:t> </a:t>
            </a:r>
            <a:r>
              <a:rPr lang="ru-RU" sz="1400" dirty="0" err="1"/>
              <a:t>матеріали</a:t>
            </a:r>
            <a:r>
              <a:rPr lang="ru-RU" sz="1400" dirty="0"/>
              <a:t> </a:t>
            </a:r>
            <a:r>
              <a:rPr lang="ru-RU" sz="1400" dirty="0" err="1"/>
              <a:t>хірургічної</a:t>
            </a:r>
            <a:r>
              <a:rPr lang="ru-RU" sz="1400" dirty="0"/>
              <a:t> </a:t>
            </a:r>
            <a:r>
              <a:rPr lang="ru-RU" sz="1400" dirty="0" err="1"/>
              <a:t>біопсії</a:t>
            </a:r>
            <a:r>
              <a:rPr lang="ru-RU" sz="1400" dirty="0"/>
              <a:t>. Вони не </a:t>
            </a:r>
            <a:r>
              <a:rPr lang="ru-RU" sz="1400" dirty="0" err="1"/>
              <a:t>співпрацюють</a:t>
            </a:r>
            <a:r>
              <a:rPr lang="ru-RU" sz="1400" dirty="0"/>
              <a:t> </a:t>
            </a:r>
            <a:r>
              <a:rPr lang="ru-RU" sz="1400" dirty="0" err="1"/>
              <a:t>безпосередньо</a:t>
            </a:r>
            <a:r>
              <a:rPr lang="ru-RU" sz="1400" dirty="0"/>
              <a:t> з </a:t>
            </a:r>
            <a:r>
              <a:rPr lang="ru-RU" sz="1400" dirty="0" err="1"/>
              <a:t>пацієнтами</a:t>
            </a:r>
            <a:r>
              <a:rPr lang="ru-RU" sz="1400" dirty="0"/>
              <a:t>, але </a:t>
            </a:r>
            <a:r>
              <a:rPr lang="ru-RU" sz="1400" dirty="0" err="1"/>
              <a:t>їх</a:t>
            </a:r>
            <a:r>
              <a:rPr lang="ru-RU" sz="1400" dirty="0"/>
              <a:t> роль є </a:t>
            </a:r>
            <a:r>
              <a:rPr lang="ru-RU" sz="1400" dirty="0" err="1"/>
              <a:t>важливою</a:t>
            </a:r>
            <a:r>
              <a:rPr lang="ru-RU" sz="1400" dirty="0"/>
              <a:t> у </a:t>
            </a:r>
            <a:r>
              <a:rPr lang="ru-RU" sz="1400" dirty="0" err="1"/>
              <a:t>точній</a:t>
            </a:r>
            <a:r>
              <a:rPr lang="ru-RU" sz="1400" dirty="0"/>
              <a:t> </a:t>
            </a:r>
            <a:r>
              <a:rPr lang="ru-RU" sz="1400" dirty="0" err="1"/>
              <a:t>діагностиці</a:t>
            </a:r>
            <a:r>
              <a:rPr lang="ru-RU" sz="1400" dirty="0"/>
              <a:t> </a:t>
            </a:r>
            <a:r>
              <a:rPr lang="ru-RU" sz="1400" dirty="0" err="1"/>
              <a:t>захворювання</a:t>
            </a:r>
            <a:r>
              <a:rPr lang="ru-RU" sz="1400" dirty="0"/>
              <a:t>, а </a:t>
            </a:r>
            <a:r>
              <a:rPr lang="ru-RU" sz="1400" dirty="0" err="1"/>
              <a:t>відповідно</a:t>
            </a:r>
            <a:r>
              <a:rPr lang="ru-RU" sz="1400" dirty="0"/>
              <a:t>, й </a:t>
            </a:r>
            <a:r>
              <a:rPr lang="ru-RU" sz="1400" dirty="0" err="1"/>
              <a:t>виборі</a:t>
            </a:r>
            <a:r>
              <a:rPr lang="ru-RU" sz="1400" dirty="0"/>
              <a:t> </a:t>
            </a:r>
            <a:r>
              <a:rPr lang="ru-RU" sz="1400" dirty="0" err="1"/>
              <a:t>правильної</a:t>
            </a:r>
            <a:r>
              <a:rPr lang="ru-RU" sz="1400" dirty="0"/>
              <a:t> </a:t>
            </a:r>
            <a:r>
              <a:rPr lang="ru-RU" sz="1400" dirty="0" err="1"/>
              <a:t>системи</a:t>
            </a:r>
            <a:r>
              <a:rPr lang="ru-RU" sz="1400" dirty="0"/>
              <a:t> </a:t>
            </a:r>
            <a:r>
              <a:rPr lang="ru-RU" sz="1400" dirty="0" err="1"/>
              <a:t>лікування</a:t>
            </a:r>
            <a:r>
              <a:rPr lang="ru-RU" sz="1400" dirty="0"/>
              <a:t> </a:t>
            </a:r>
            <a:r>
              <a:rPr lang="ru-RU" sz="1400" dirty="0" err="1"/>
              <a:t>хвороби</a:t>
            </a:r>
            <a:r>
              <a:rPr lang="ru-RU" sz="1400" dirty="0"/>
              <a:t>. </a:t>
            </a:r>
            <a:r>
              <a:rPr lang="ru-RU" sz="1400" dirty="0" err="1"/>
              <a:t>Досить</a:t>
            </a:r>
            <a:r>
              <a:rPr lang="ru-RU" sz="1400" dirty="0"/>
              <a:t> часто </a:t>
            </a:r>
            <a:r>
              <a:rPr lang="ru-RU" sz="1400" dirty="0" err="1"/>
              <a:t>гістотехнологи</a:t>
            </a:r>
            <a:r>
              <a:rPr lang="ru-RU" sz="1400" dirty="0"/>
              <a:t> </a:t>
            </a:r>
            <a:r>
              <a:rPr lang="ru-RU" sz="1400" dirty="0" err="1"/>
              <a:t>проводять</a:t>
            </a:r>
            <a:r>
              <a:rPr lang="ru-RU" sz="1400" dirty="0"/>
              <a:t> </a:t>
            </a:r>
            <a:r>
              <a:rPr lang="ru-RU" sz="1400" dirty="0" err="1"/>
              <a:t>дослідження</a:t>
            </a:r>
            <a:r>
              <a:rPr lang="ru-RU" sz="1400" dirty="0"/>
              <a:t> </a:t>
            </a:r>
            <a:r>
              <a:rPr lang="ru-RU" sz="1400" dirty="0" err="1"/>
              <a:t>тоді</a:t>
            </a:r>
            <a:r>
              <a:rPr lang="ru-RU" sz="1400" dirty="0"/>
              <a:t>, коли </a:t>
            </a:r>
            <a:r>
              <a:rPr lang="ru-RU" sz="1400" dirty="0" err="1"/>
              <a:t>хворий</a:t>
            </a:r>
            <a:r>
              <a:rPr lang="ru-RU" sz="1400" dirty="0"/>
              <a:t> </a:t>
            </a:r>
            <a:r>
              <a:rPr lang="ru-RU" sz="1400" dirty="0" err="1"/>
              <a:t>перебуває</a:t>
            </a:r>
            <a:r>
              <a:rPr lang="ru-RU" sz="1400" dirty="0"/>
              <a:t> на </a:t>
            </a:r>
            <a:r>
              <a:rPr lang="ru-RU" sz="1400" dirty="0" err="1"/>
              <a:t>операційному</a:t>
            </a:r>
            <a:r>
              <a:rPr lang="ru-RU" sz="1400" dirty="0"/>
              <a:t> </a:t>
            </a:r>
            <a:r>
              <a:rPr lang="ru-RU" sz="1400" dirty="0" err="1"/>
              <a:t>столі</a:t>
            </a:r>
            <a:r>
              <a:rPr lang="ru-RU" sz="1400" dirty="0"/>
              <a:t>, і </a:t>
            </a:r>
            <a:r>
              <a:rPr lang="ru-RU" sz="1400" dirty="0" err="1"/>
              <a:t>саме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їхнього</a:t>
            </a:r>
            <a:r>
              <a:rPr lang="ru-RU" sz="1400" dirty="0"/>
              <a:t> </a:t>
            </a:r>
            <a:r>
              <a:rPr lang="ru-RU" sz="1400" dirty="0" err="1"/>
              <a:t>висновку</a:t>
            </a:r>
            <a:r>
              <a:rPr lang="ru-RU" sz="1400" dirty="0"/>
              <a:t> </a:t>
            </a:r>
            <a:r>
              <a:rPr lang="ru-RU" sz="1400" dirty="0" err="1"/>
              <a:t>залежить</a:t>
            </a:r>
            <a:r>
              <a:rPr lang="ru-RU" sz="1400" dirty="0"/>
              <a:t> </a:t>
            </a:r>
            <a:r>
              <a:rPr lang="ru-RU" sz="1400" dirty="0" err="1"/>
              <a:t>хід</a:t>
            </a:r>
            <a:r>
              <a:rPr lang="ru-RU" sz="1400" dirty="0"/>
              <a:t> </a:t>
            </a:r>
            <a:r>
              <a:rPr lang="ru-RU" sz="1400" dirty="0" err="1"/>
              <a:t>операції</a:t>
            </a:r>
            <a:r>
              <a:rPr lang="ru-RU" sz="14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506" b="4394"/>
          <a:stretch/>
        </p:blipFill>
        <p:spPr>
          <a:xfrm>
            <a:off x="463639" y="367036"/>
            <a:ext cx="2900900" cy="420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64" y="367036"/>
            <a:ext cx="4797973" cy="4192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34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124" y="4032663"/>
            <a:ext cx="8160882" cy="2645912"/>
          </a:xfrm>
        </p:spPr>
        <p:txBody>
          <a:bodyPr/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назвати</a:t>
            </a:r>
            <a:r>
              <a:rPr lang="ru-RU" sz="2400" dirty="0"/>
              <a:t> три </a:t>
            </a:r>
            <a:r>
              <a:rPr lang="ru-RU" sz="2400" dirty="0" err="1"/>
              <a:t>основні</a:t>
            </a:r>
            <a:r>
              <a:rPr lang="ru-RU" sz="2400" dirty="0"/>
              <a:t> напрямки 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 smtClean="0"/>
              <a:t>технологій</a:t>
            </a:r>
            <a:r>
              <a:rPr lang="ru-RU" sz="2400" dirty="0" smtClean="0"/>
              <a:t> </a:t>
            </a:r>
            <a:r>
              <a:rPr lang="ru-RU" sz="2400" dirty="0"/>
              <a:t>на </a:t>
            </a:r>
            <a:r>
              <a:rPr lang="ru-RU" sz="2400" dirty="0" err="1"/>
              <a:t>основі</a:t>
            </a:r>
            <a:r>
              <a:rPr lang="ru-RU" sz="2400" dirty="0"/>
              <a:t> </a:t>
            </a:r>
            <a:r>
              <a:rPr lang="ru-RU" sz="2400" dirty="0" err="1"/>
              <a:t>культивування</a:t>
            </a:r>
            <a:r>
              <a:rPr lang="ru-RU" sz="2400" dirty="0"/>
              <a:t> </a:t>
            </a:r>
            <a:r>
              <a:rPr lang="ru-RU" sz="2400" dirty="0" err="1"/>
              <a:t>клітин</a:t>
            </a:r>
            <a:r>
              <a:rPr lang="ru-RU" sz="2400" dirty="0"/>
              <a:t> і тканин.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25037" y="1327627"/>
            <a:ext cx="30479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гістотехнологій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зараз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відносять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технології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пов'язані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вирощуванням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окремих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тканин і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цілих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органів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20" y="1327627"/>
            <a:ext cx="4317920" cy="287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7884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683" y="403614"/>
            <a:ext cx="81587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Перше —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отримання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промисловим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шляхом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цінних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біологічно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активних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речовин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Прикладом є те, </a:t>
            </a:r>
            <a:r>
              <a:rPr lang="ru-RU" sz="24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що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із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суспензійної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культури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м'яти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отримали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ментол для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трансформації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пулегону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й ментолу.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980" y="2730320"/>
            <a:ext cx="4882000" cy="3663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6" y="2730320"/>
            <a:ext cx="3362587" cy="3663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41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168" y="371934"/>
            <a:ext cx="85580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Друге —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використання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тканинних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клітинних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культур для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швидкого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клонального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мікророзмноження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оздоровлення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рослини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Порівняно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традиційними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методами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розмноження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використовуються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сільськогосподарській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практиці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клональне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розмноження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дає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ряд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переваг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168" y="208165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1)	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коефіцієнт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розмноження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вище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ніж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за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звичайних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методів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розмноження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Так, з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однієї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рослини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гербери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методом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традиційної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селекції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за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рік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можна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одержати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50-100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рослин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а шляхом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розмноження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допомогою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гістотехнологій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— до 1 млн;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472" y="1849262"/>
            <a:ext cx="3445100" cy="2573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4168" y="46223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2)	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можна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підтримувати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ріст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цілий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рік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168" y="55462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3)	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тисячі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рослин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можуть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рости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невеликій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лабораторній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площі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;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473" y="4531881"/>
            <a:ext cx="3445100" cy="2028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75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777926"/>
            <a:ext cx="8390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4)	разом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із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розмноженням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часто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відбувається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оздоровлення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рослин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вірусів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патогенів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199" y="1972391"/>
            <a:ext cx="8390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5)	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цим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методом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можна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отримувати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рослини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важко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або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зовсім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розмножуються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вегетативно,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наприклад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пальми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199" y="3166857"/>
            <a:ext cx="8017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6)	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Мікроклональне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розмноження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добре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ведеться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картоплею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капустою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часником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томатами,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цукровим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буряком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;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серед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ягідних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культур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—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найбільші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успіхи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досягнуті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суниці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;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серед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декоративних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 — у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іриса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гіацинта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фрезії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гладіолуса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лілії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орхідних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гвоздики,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нарцисів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тюльпанів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гербери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Техніка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злиття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клітин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уже зараз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застосовується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рослинництві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Так, методом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асиметричного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злиття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Японії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наприклад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одержано </a:t>
            </a:r>
            <a:r>
              <a:rPr lang="ru-RU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стійкі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 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нематод кабачки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69"/>
            <a:ext cx="2421228" cy="2569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228" y="0"/>
            <a:ext cx="3491629" cy="2594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351" y="1"/>
            <a:ext cx="3262649" cy="2594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2879"/>
          <a:stretch/>
        </p:blipFill>
        <p:spPr>
          <a:xfrm>
            <a:off x="0" y="1"/>
            <a:ext cx="3554569" cy="25925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569" y="-2116"/>
            <a:ext cx="2125014" cy="26031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9583" y="-1"/>
            <a:ext cx="3464417" cy="2592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554569" cy="2600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4569" y="-37680"/>
            <a:ext cx="3521616" cy="26412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6183" y="-2119"/>
            <a:ext cx="2447817" cy="25946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2787" y="-37680"/>
            <a:ext cx="3672445" cy="26564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3841" y="-37680"/>
            <a:ext cx="3570386" cy="26817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6603" y="-37681"/>
            <a:ext cx="3591639" cy="26817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5944" y="-12855"/>
            <a:ext cx="3820771" cy="26745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/>
          <a:srcRect l="17851" r="18757"/>
          <a:stretch/>
        </p:blipFill>
        <p:spPr>
          <a:xfrm>
            <a:off x="6627507" y="-4238"/>
            <a:ext cx="2557781" cy="26907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6604" y="-27471"/>
            <a:ext cx="4869059" cy="26891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2456" y="-37681"/>
            <a:ext cx="4301544" cy="2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4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TC103457503[[fn=Допускает цитирование]]</Template>
  <TotalTime>167</TotalTime>
  <Words>513</Words>
  <Application>Microsoft Office PowerPoint</Application>
  <PresentationFormat>Экран (4:3)</PresentationFormat>
  <Paragraphs>30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Century Gothic</vt:lpstr>
      <vt:lpstr>Trebuchet MS</vt:lpstr>
      <vt:lpstr>Wingdings 2</vt:lpstr>
      <vt:lpstr>Цитаты</vt:lpstr>
      <vt:lpstr>гістотехнології</vt:lpstr>
      <vt:lpstr>Презентация PowerPoint</vt:lpstr>
      <vt:lpstr>Презентация PowerPoint</vt:lpstr>
      <vt:lpstr>Розвиток гістотехнологій тісно пов'язаний з удосконаленням мікроскопів та розробкою методів мікроскопічного дослідження. В гістотехнології використовують різноманітні методи дослідження, які дають змогу всебічно вивчати розвиток, будову та функції тканин. </vt:lpstr>
      <vt:lpstr>Ретельне вивчення гістологічних препаратів часто допомагає діагностувати на ранніх стадіях розвитку захворювання на рак та виявляти збудників інфекційних захворювань. Гістотехнологи — спеціалісти, які безпосередньо обробляють матеріали хірургічної біопсії. Вони не співпрацюють безпосередньо з пацієнтами, але їх роль є важливою у точній діагностиці захворювання, а відповідно, й виборі правильної системи лікування хвороби. Досить часто гістотехнологи проводять дослідження тоді, коли хворий перебуває на операційному столі, і саме від їхнього висновку залежить хід операції.</vt:lpstr>
      <vt:lpstr>  Можна назвати три основні напрямки створення нових технологій на основі культивування клітин і тканин.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гістотехнології</dc:title>
  <dc:creator>123</dc:creator>
  <cp:lastModifiedBy>123</cp:lastModifiedBy>
  <cp:revision>16</cp:revision>
  <dcterms:created xsi:type="dcterms:W3CDTF">2013-05-06T18:04:26Z</dcterms:created>
  <dcterms:modified xsi:type="dcterms:W3CDTF">2013-05-06T20:51:56Z</dcterms:modified>
</cp:coreProperties>
</file>