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99"/>
    <a:srgbClr val="3366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6A71-98D4-4270-838A-AA3AA219A743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3D1-9C0F-4390-B6E6-131F139C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6A71-98D4-4270-838A-AA3AA219A743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3D1-9C0F-4390-B6E6-131F139C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6A71-98D4-4270-838A-AA3AA219A743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3D1-9C0F-4390-B6E6-131F139C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6A71-98D4-4270-838A-AA3AA219A743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3D1-9C0F-4390-B6E6-131F139C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6A71-98D4-4270-838A-AA3AA219A743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3D1-9C0F-4390-B6E6-131F139C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6A71-98D4-4270-838A-AA3AA219A743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3D1-9C0F-4390-B6E6-131F139C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6A71-98D4-4270-838A-AA3AA219A743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3D1-9C0F-4390-B6E6-131F139C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6A71-98D4-4270-838A-AA3AA219A743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3D1-9C0F-4390-B6E6-131F139C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6A71-98D4-4270-838A-AA3AA219A743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3D1-9C0F-4390-B6E6-131F139C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6A71-98D4-4270-838A-AA3AA219A743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3D1-9C0F-4390-B6E6-131F139C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6A71-98D4-4270-838A-AA3AA219A743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3D1-9C0F-4390-B6E6-131F139C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26A71-98D4-4270-838A-AA3AA219A743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913D1-9C0F-4390-B6E6-131F139C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7;&#1072;&#1088;&#1082;\&#1051;&#1077;&#1075;&#1082;&#1072;&#1103;,%20&#1051;&#1072;&#1089;&#1082;&#1086;&#1074;&#1072;&#1103;,%20&#1058;&#1080;&#1093;&#1072;&#1103;,%20&#1053;&#1077;&#1078;&#1085;&#1072;&#1103;%20-%20&#1052;&#1091;&#1079;&#1099;&#1082;&#1072;%20%5b&#1089;%20&#1089;&#1072;&#1081;&#1090;&#1072;%20www.ololo.fm%5d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87;&#1072;&#1088;&#1082;\1.av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58246" cy="3714776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Йеллоустоун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перший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Національний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парк США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6344" y="4500570"/>
            <a:ext cx="4057656" cy="2066924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Підготувала:</a:t>
            </a: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чениця 11 – А класу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Хавер Катерина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Легкая, Ласковая, Тихая, Нежная - Музыка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626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42853"/>
            <a:ext cx="8643998" cy="2500329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Надалі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парк Йеллоустон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успішно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розвивався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зберігаючи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недоторканими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унікальні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об'єкти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одночасно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створюючи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зручності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туристів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Национальный парк Йеллоус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85018"/>
            <a:ext cx="7143800" cy="428725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35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Пам'ятки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Національного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парку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Йеллоустоун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Достопримечательности Национального парка Йеллоустоун"/>
          <p:cNvPicPr>
            <a:picLocks noChangeAspect="1" noChangeArrowheads="1"/>
          </p:cNvPicPr>
          <p:nvPr/>
        </p:nvPicPr>
        <p:blipFill>
          <a:blip r:embed="rId2" cstate="print"/>
          <a:srcRect l="3704" r="4629"/>
          <a:stretch>
            <a:fillRect/>
          </a:stretch>
        </p:blipFill>
        <p:spPr bwMode="auto">
          <a:xfrm>
            <a:off x="1357290" y="1558624"/>
            <a:ext cx="6500858" cy="4727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31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40" y="4929198"/>
            <a:ext cx="8572560" cy="131125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Гігантські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гейзери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викидають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вгору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струмені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пари і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киплячої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води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майже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50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метрів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викидаючи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45 тонн на годину.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Достопримечательности Национального парка Йеллоустоун"/>
          <p:cNvPicPr>
            <a:picLocks noChangeAspect="1" noChangeArrowheads="1"/>
          </p:cNvPicPr>
          <p:nvPr/>
        </p:nvPicPr>
        <p:blipFill>
          <a:blip r:embed="rId2" cstate="print"/>
          <a:srcRect t="4934"/>
          <a:stretch>
            <a:fillRect/>
          </a:stretch>
        </p:blipFill>
        <p:spPr bwMode="auto">
          <a:xfrm>
            <a:off x="1428728" y="285728"/>
            <a:ext cx="6215106" cy="449041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68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186737" cy="157161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Щоб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помилуватися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них, 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також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головні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визначні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пам'ятки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парку - озера,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вулкани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скам'янілі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ліси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гарячі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джерела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водоспади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- на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території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побудована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сучасна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заасфальтована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дорога.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698" name="Picture 2" descr="Йеллоустон - первый Национальный парк С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92" y="2357430"/>
            <a:ext cx="7941998" cy="415083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31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501122" cy="1857398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Національний</a:t>
            </a:r>
            <a:r>
              <a:rPr lang="ru-RU" sz="3200" dirty="0" smtClean="0"/>
              <a:t> парк </a:t>
            </a:r>
            <a:r>
              <a:rPr lang="ru-RU" sz="3200" dirty="0" err="1" smtClean="0"/>
              <a:t>Йеллоустоун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відомий</a:t>
            </a:r>
            <a:r>
              <a:rPr lang="ru-RU" sz="3200" dirty="0" smtClean="0"/>
              <a:t> </a:t>
            </a:r>
            <a:r>
              <a:rPr lang="ru-RU" sz="3200" dirty="0" err="1" smtClean="0"/>
              <a:t>чинним</a:t>
            </a:r>
            <a:r>
              <a:rPr lang="ru-RU" sz="3200" dirty="0" smtClean="0"/>
              <a:t> гейзером "</a:t>
            </a:r>
            <a:r>
              <a:rPr lang="ru-RU" sz="3200" dirty="0" err="1" smtClean="0"/>
              <a:t>Пароплав</a:t>
            </a:r>
            <a:r>
              <a:rPr lang="ru-RU" sz="3200" dirty="0" smtClean="0"/>
              <a:t>", </a:t>
            </a:r>
            <a:r>
              <a:rPr lang="ru-RU" sz="3200" dirty="0" err="1" smtClean="0"/>
              <a:t>рівних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якому</a:t>
            </a:r>
            <a:r>
              <a:rPr lang="ru-RU" sz="3200" dirty="0" smtClean="0"/>
              <a:t> в </a:t>
            </a:r>
            <a:r>
              <a:rPr lang="ru-RU" sz="3200" dirty="0" err="1" smtClean="0"/>
              <a:t>світі</a:t>
            </a:r>
            <a:r>
              <a:rPr lang="ru-RU" sz="3200" dirty="0" smtClean="0"/>
              <a:t> </a:t>
            </a:r>
            <a:r>
              <a:rPr lang="ru-RU" sz="3200" dirty="0" err="1" smtClean="0"/>
              <a:t>немає</a:t>
            </a:r>
            <a:r>
              <a:rPr lang="ru-RU" sz="3200" dirty="0" smtClean="0"/>
              <a:t>: </a:t>
            </a:r>
            <a:r>
              <a:rPr lang="ru-RU" sz="3200" dirty="0" err="1" smtClean="0"/>
              <a:t>стовп</a:t>
            </a:r>
            <a:r>
              <a:rPr lang="ru-RU" sz="3200" dirty="0" smtClean="0"/>
              <a:t> води, що </a:t>
            </a:r>
            <a:r>
              <a:rPr lang="ru-RU" sz="3200" dirty="0" err="1" smtClean="0"/>
              <a:t>викидається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досягає</a:t>
            </a:r>
            <a:r>
              <a:rPr lang="ru-RU" sz="3200" dirty="0" smtClean="0"/>
              <a:t> </a:t>
            </a:r>
            <a:r>
              <a:rPr lang="ru-RU" sz="3200" dirty="0" err="1" smtClean="0"/>
              <a:t>висоти</a:t>
            </a:r>
            <a:r>
              <a:rPr lang="ru-RU" sz="3200" dirty="0" smtClean="0"/>
              <a:t> 122 м.</a:t>
            </a:r>
            <a:endParaRPr lang="ru-RU" sz="3200" dirty="0"/>
          </a:p>
        </p:txBody>
      </p:sp>
      <p:pic>
        <p:nvPicPr>
          <p:cNvPr id="28674" name="Picture 2" descr="Йеллоустон - первый Национальный парк С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4381488" cy="3286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Йеллоустон - первый Национальный парк С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4238601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885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42852"/>
            <a:ext cx="8229600" cy="107157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одне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джерело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незабутніх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вражень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Мамутові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гарячі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ключі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95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686800" cy="2082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Флора в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Національному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парку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Йеллоустоун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різноманітна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Хвойні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дерева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змінюються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листяними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густі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ліси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чергуються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просторими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степами.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Йеллоустон - первый Национальный парк С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7929618" cy="443024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56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142852"/>
            <a:ext cx="7972425" cy="796925"/>
          </a:xfrm>
        </p:spPr>
        <p:txBody>
          <a:bodyPr/>
          <a:lstStyle/>
          <a:p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варини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Йеллоустоуну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2" name="Picture 2" descr="Grizzly Bear, Yellowstone National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3968687" cy="2679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Йеллоустон - первый Национальный парк С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32"/>
            <a:ext cx="3933825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Picture 6" descr="Йеллоустон - первый Национальный парк СШ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1" y="3724952"/>
            <a:ext cx="3786987" cy="2704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8" name="Picture 8" descr="Йеллоустон - первый Национальный парк СШ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14752"/>
            <a:ext cx="3643298" cy="2732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901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Озера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Йеллоустонськом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парку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відрізняються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різними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відтінками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води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зеленого до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сіро-синього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500042"/>
            <a:ext cx="9144000" cy="2643182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Зустрічаються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озера з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підвищеною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температурою води,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майже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окропом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Але і в таких озерах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життя. У них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ростуть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теплолюбні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водорості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кольорів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144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1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Національний</a:t>
            </a:r>
            <a:r>
              <a:rPr lang="ru-RU" sz="31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парк Йеллоустон </a:t>
            </a:r>
            <a:r>
              <a:rPr lang="en-US" sz="31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31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найстаріший</a:t>
            </a:r>
            <a:r>
              <a:rPr lang="ru-RU" sz="31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31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найбільший</a:t>
            </a:r>
            <a:r>
              <a:rPr lang="ru-RU" sz="31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1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національний</a:t>
            </a:r>
            <a:r>
              <a:rPr lang="ru-RU" sz="31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парк США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Йеллоустон - первый Национальный парк С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001056" cy="558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15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Йеллоустон - первый Национальный парк С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4629151" cy="3429000"/>
          </a:xfrm>
          <a:prstGeom prst="rect">
            <a:avLst/>
          </a:prstGeom>
          <a:noFill/>
        </p:spPr>
      </p:pic>
      <p:pic>
        <p:nvPicPr>
          <p:cNvPr id="30724" name="Picture 4" descr="Йеллоуст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429000"/>
            <a:ext cx="4591761" cy="315276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4143404"/>
          </a:xfrm>
        </p:spPr>
        <p:txBody>
          <a:bodyPr>
            <a:normAutofit/>
          </a:bodyPr>
          <a:lstStyle/>
          <a:p>
            <a:r>
              <a:rPr lang="ru-RU" sz="7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варто</a:t>
            </a:r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побачити</a:t>
            </a:r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</a:t>
            </a:r>
            <a:r>
              <a:rPr lang="uk-UA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</a:t>
            </a:r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 </a:t>
            </a:r>
            <a:r>
              <a:rPr lang="ru-RU" sz="7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очима</a:t>
            </a:r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7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86050" y="7072338"/>
            <a:ext cx="3929075" cy="3143260"/>
          </a:xfrm>
          <a:prstGeom prst="rect">
            <a:avLst/>
          </a:prstGeom>
        </p:spPr>
      </p:pic>
    </p:spTree>
  </p:cSld>
  <p:clrMapOvr>
    <a:masterClrMapping/>
  </p:clrMapOvr>
  <p:transition spd="med" advTm="6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4786346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Кінець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072462" y="6000768"/>
            <a:ext cx="571504" cy="500066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373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642918"/>
            <a:ext cx="5786438" cy="50720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парку -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майже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дев'ять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тисяч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квадратних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кілометрів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Парк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знаменитий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численними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гейзерами,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багатою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живою природою,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мальовничими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ландшафтами.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один з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найпопулярніших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туристів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парків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США: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щорічно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Йеллоустоун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викликає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захоплення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гаком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мільйонів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гостей.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75505-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214290"/>
            <a:ext cx="2500330" cy="6453190"/>
          </a:xfrm>
          <a:prstGeom prst="rect">
            <a:avLst/>
          </a:prstGeom>
        </p:spPr>
      </p:pic>
    </p:spTree>
  </p:cSld>
  <p:clrMapOvr>
    <a:masterClrMapping/>
  </p:clrMapOvr>
  <p:transition spd="med" advTm="1387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Йеллоустон - первый Национальный парк С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981407" cy="3395659"/>
          </a:xfrm>
          <a:prstGeom prst="rect">
            <a:avLst/>
          </a:prstGeom>
          <a:noFill/>
        </p:spPr>
      </p:pic>
      <p:pic>
        <p:nvPicPr>
          <p:cNvPr id="9220" name="Picture 4" descr="http://www.americanbestgetaways.ru/la_yellow_park/yosemite_tour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876"/>
            <a:ext cx="5035754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76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296974"/>
          </a:xfrm>
        </p:spPr>
        <p:txBody>
          <a:bodyPr>
            <a:normAutofit/>
          </a:bodyPr>
          <a:lstStyle/>
          <a:p>
            <a:r>
              <a:rPr lang="ru-RU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Історія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Національного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парку </a:t>
            </a:r>
            <a:r>
              <a:rPr lang="ru-RU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Йеллоустоун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643438" cy="426879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Давним-давно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звіролови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шкіряних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сорочках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розповідали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чарівну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заході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фонтани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окропу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б'ють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вище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дерев і земля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тремтить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реву води. Там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руками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зловити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форель 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зварити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її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сусідній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калюжі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Йеллоустон - первый Национальный парк С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57298"/>
            <a:ext cx="4167857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797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31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Національний</a:t>
            </a:r>
            <a:r>
              <a:rPr lang="ru-RU" sz="31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парк </a:t>
            </a:r>
            <a:r>
              <a:rPr lang="ru-RU" sz="31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Йеллоустоун</a:t>
            </a:r>
            <a:r>
              <a:rPr lang="ru-RU" sz="31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1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заснований</a:t>
            </a:r>
            <a:r>
              <a:rPr lang="ru-RU" sz="31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31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високогірному</a:t>
            </a:r>
            <a:r>
              <a:rPr lang="ru-RU" sz="31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плато в </a:t>
            </a:r>
            <a:r>
              <a:rPr lang="ru-RU" sz="31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Скелястих</a:t>
            </a:r>
            <a:r>
              <a:rPr lang="ru-RU" sz="31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горах в 1872 </a:t>
            </a:r>
            <a:r>
              <a:rPr lang="ru-RU" sz="31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році</a:t>
            </a:r>
            <a:r>
              <a:rPr lang="ru-RU" sz="31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на </a:t>
            </a:r>
            <a:r>
              <a:rPr lang="ru-RU" sz="31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стику</a:t>
            </a:r>
            <a:r>
              <a:rPr lang="ru-RU" sz="31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1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трьох</a:t>
            </a:r>
            <a:r>
              <a:rPr lang="ru-RU" sz="31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1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штатів</a:t>
            </a:r>
            <a:r>
              <a:rPr lang="ru-RU" sz="31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- Айдахо, </a:t>
            </a:r>
            <a:r>
              <a:rPr lang="ru-RU" sz="31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Вайомінг</a:t>
            </a:r>
            <a:r>
              <a:rPr lang="ru-RU" sz="31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31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Монтана</a:t>
            </a:r>
            <a:r>
              <a:rPr lang="ru-RU" sz="31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Национальный парк Йеллоус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836150" cy="4000528"/>
          </a:xfrm>
          <a:prstGeom prst="rect">
            <a:avLst/>
          </a:prstGeom>
          <a:noFill/>
        </p:spPr>
      </p:pic>
      <p:pic>
        <p:nvPicPr>
          <p:cNvPr id="7172" name="Picture 4" descr="Yellowstone National P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4381490" cy="400049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0"/>
            <a:ext cx="8229600" cy="2857496"/>
          </a:xfrm>
        </p:spPr>
        <p:txBody>
          <a:bodyPr>
            <a:noAutofit/>
          </a:bodyPr>
          <a:lstStyle/>
          <a:p>
            <a:r>
              <a:rPr lang="ru-RU" sz="3100" dirty="0" smtClean="0"/>
              <a:t>Першим </a:t>
            </a:r>
            <a:r>
              <a:rPr lang="ru-RU" sz="3100" dirty="0" err="1" smtClean="0"/>
              <a:t>європейцем</a:t>
            </a:r>
            <a:r>
              <a:rPr lang="ru-RU" sz="3100" dirty="0" smtClean="0"/>
              <a:t>, </a:t>
            </a:r>
            <a:r>
              <a:rPr lang="ru-RU" sz="3100" dirty="0" err="1" smtClean="0"/>
              <a:t>який</a:t>
            </a:r>
            <a:r>
              <a:rPr lang="ru-RU" sz="3100" dirty="0" smtClean="0"/>
              <a:t> </a:t>
            </a:r>
            <a:r>
              <a:rPr lang="ru-RU" sz="3100" dirty="0" err="1" smtClean="0"/>
              <a:t>досліджував</a:t>
            </a:r>
            <a:r>
              <a:rPr lang="ru-RU" sz="3100" dirty="0" smtClean="0"/>
              <a:t> </a:t>
            </a:r>
            <a:r>
              <a:rPr lang="ru-RU" sz="3100" dirty="0" err="1" smtClean="0"/>
              <a:t>Йеллоустоун</a:t>
            </a:r>
            <a:r>
              <a:rPr lang="ru-RU" sz="3100" dirty="0" smtClean="0"/>
              <a:t>, </a:t>
            </a:r>
            <a:r>
              <a:rPr lang="ru-RU" sz="3100" dirty="0" err="1" smtClean="0"/>
              <a:t>був</a:t>
            </a:r>
            <a:r>
              <a:rPr lang="ru-RU" sz="3100" dirty="0" smtClean="0"/>
              <a:t> Джон </a:t>
            </a:r>
            <a:r>
              <a:rPr lang="ru-RU" sz="3100" dirty="0" err="1" smtClean="0"/>
              <a:t>Колтер</a:t>
            </a:r>
            <a:r>
              <a:rPr lang="ru-RU" sz="3100" dirty="0" smtClean="0"/>
              <a:t>. Будучи одним з </a:t>
            </a:r>
            <a:r>
              <a:rPr lang="ru-RU" sz="3100" dirty="0" err="1" smtClean="0"/>
              <a:t>учасників</a:t>
            </a:r>
            <a:r>
              <a:rPr lang="ru-RU" sz="3100" dirty="0" smtClean="0"/>
              <a:t> </a:t>
            </a:r>
            <a:r>
              <a:rPr lang="ru-RU" sz="3100" dirty="0" err="1" smtClean="0"/>
              <a:t>експедиції</a:t>
            </a:r>
            <a:r>
              <a:rPr lang="ru-RU" sz="3100" dirty="0" smtClean="0"/>
              <a:t> </a:t>
            </a:r>
            <a:r>
              <a:rPr lang="ru-RU" sz="3100" dirty="0" err="1" smtClean="0"/>
              <a:t>Льюїса</a:t>
            </a:r>
            <a:r>
              <a:rPr lang="ru-RU" sz="3100" dirty="0" smtClean="0"/>
              <a:t> і Кларка, що </a:t>
            </a:r>
            <a:r>
              <a:rPr lang="ru-RU" sz="3100" dirty="0" err="1" smtClean="0"/>
              <a:t>досліджувала</a:t>
            </a:r>
            <a:r>
              <a:rPr lang="ru-RU" sz="3100" dirty="0" smtClean="0"/>
              <a:t> </a:t>
            </a:r>
            <a:r>
              <a:rPr lang="ru-RU" sz="3100" dirty="0" err="1" smtClean="0"/>
              <a:t>північний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захід</a:t>
            </a:r>
            <a:r>
              <a:rPr lang="ru-RU" sz="3100" dirty="0" smtClean="0"/>
              <a:t> США. </a:t>
            </a:r>
            <a:r>
              <a:rPr lang="ru-RU" sz="3100" dirty="0" err="1" smtClean="0"/>
              <a:t>Пізніше</a:t>
            </a:r>
            <a:r>
              <a:rPr lang="ru-RU" sz="3100" dirty="0" smtClean="0"/>
              <a:t>, в 1850 </a:t>
            </a:r>
            <a:r>
              <a:rPr lang="ru-RU" sz="3100" dirty="0" err="1" smtClean="0"/>
              <a:t>році</a:t>
            </a:r>
            <a:r>
              <a:rPr lang="ru-RU" sz="3100" dirty="0" smtClean="0"/>
              <a:t> в </a:t>
            </a:r>
            <a:r>
              <a:rPr lang="ru-RU" sz="3100" dirty="0" err="1" smtClean="0"/>
              <a:t>Йеллоустоуні</a:t>
            </a:r>
            <a:r>
              <a:rPr lang="ru-RU" sz="3100" dirty="0" smtClean="0"/>
              <a:t> </a:t>
            </a:r>
            <a:r>
              <a:rPr lang="ru-RU" sz="3100" dirty="0" err="1" smtClean="0"/>
              <a:t>побував</a:t>
            </a:r>
            <a:r>
              <a:rPr lang="ru-RU" sz="3100" dirty="0" smtClean="0"/>
              <a:t> </a:t>
            </a:r>
            <a:r>
              <a:rPr lang="ru-RU" sz="3100" dirty="0" err="1" smtClean="0"/>
              <a:t>мисливець</a:t>
            </a:r>
            <a:r>
              <a:rPr lang="ru-RU" sz="3100" dirty="0" smtClean="0"/>
              <a:t> і </a:t>
            </a:r>
            <a:r>
              <a:rPr lang="ru-RU" sz="3100" dirty="0" err="1" smtClean="0"/>
              <a:t>дослідник</a:t>
            </a:r>
            <a:r>
              <a:rPr lang="ru-RU" sz="3100" dirty="0" smtClean="0"/>
              <a:t> Джим </a:t>
            </a:r>
            <a:r>
              <a:rPr lang="ru-RU" sz="3100" dirty="0" err="1" smtClean="0"/>
              <a:t>Бріджер</a:t>
            </a:r>
            <a:r>
              <a:rPr lang="ru-RU" sz="3100" dirty="0" smtClean="0"/>
              <a:t>. </a:t>
            </a:r>
            <a:endParaRPr lang="ru-RU" sz="3100" dirty="0"/>
          </a:p>
        </p:txBody>
      </p:sp>
      <p:pic>
        <p:nvPicPr>
          <p:cNvPr id="6146" name="Picture 2" descr="Национальный парк Йеллоус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4452933" cy="333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Lower Falls, Yellowstone River at the Yellowstone National Park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14686"/>
            <a:ext cx="3976682" cy="3077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498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0"/>
            <a:ext cx="8229600" cy="4525963"/>
          </a:xfrm>
        </p:spPr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закінчення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громадянської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початку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сімдесятих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XIX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століття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уряд США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фінансував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дослідження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північно-західних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регіонів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 1871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році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Йеллоустоун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вивчила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експедиція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керівництвом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американського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геолога і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натураліста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Фердинанда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Хейдена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Фердинанд Хейд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876"/>
            <a:ext cx="3502122" cy="2971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Tm="1420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429000"/>
            <a:ext cx="8472487" cy="285752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Підготовлена</a:t>
            </a:r>
            <a:r>
              <a:rPr lang="ru-RU" sz="2800" dirty="0" smtClean="0"/>
              <a:t> </a:t>
            </a:r>
            <a:r>
              <a:rPr lang="ru-RU" sz="2800" dirty="0" err="1" smtClean="0"/>
              <a:t>Хейденом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доповідь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Йєллоустоун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проілюстрований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фотографіями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Вільяма</a:t>
            </a:r>
            <a:r>
              <a:rPr lang="ru-RU" sz="2800" dirty="0" smtClean="0"/>
              <a:t> Джексона і картинами Томас </a:t>
            </a:r>
            <a:r>
              <a:rPr lang="ru-RU" sz="2800" dirty="0" err="1" smtClean="0"/>
              <a:t>Морана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переконав</a:t>
            </a:r>
            <a:r>
              <a:rPr lang="ru-RU" sz="2800" dirty="0" smtClean="0"/>
              <a:t> </a:t>
            </a:r>
            <a:r>
              <a:rPr lang="ru-RU" sz="2800" dirty="0" err="1" smtClean="0"/>
              <a:t>Конгрес</a:t>
            </a:r>
            <a:r>
              <a:rPr lang="ru-RU" sz="2800" dirty="0" smtClean="0"/>
              <a:t> США в 1872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прийняти</a:t>
            </a:r>
            <a:r>
              <a:rPr lang="ru-RU" sz="2800" dirty="0" smtClean="0"/>
              <a:t> закон про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Йеллоустонського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національного</a:t>
            </a:r>
            <a:r>
              <a:rPr lang="ru-RU" sz="2800" dirty="0" smtClean="0"/>
              <a:t> парку, </a:t>
            </a:r>
            <a:r>
              <a:rPr lang="ru-RU" sz="2800" dirty="0" err="1" smtClean="0"/>
              <a:t>першого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національного</a:t>
            </a:r>
            <a:r>
              <a:rPr lang="ru-RU" sz="2800" dirty="0" smtClean="0"/>
              <a:t> парку США.</a:t>
            </a:r>
            <a:endParaRPr lang="ru-RU" sz="2800" dirty="0"/>
          </a:p>
        </p:txBody>
      </p:sp>
      <p:pic>
        <p:nvPicPr>
          <p:cNvPr id="4098" name="Picture 2" descr="Йеллоустон - первый Национальный парк С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946024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5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428</Words>
  <Application>Microsoft Office PowerPoint</Application>
  <PresentationFormat>Экран (4:3)</PresentationFormat>
  <Paragraphs>24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Йеллоустоун - перший Національний парк США</vt:lpstr>
      <vt:lpstr>Національний парк Йеллоустон - найстаріший і найбільший національний парк США </vt:lpstr>
      <vt:lpstr>Слайд 3</vt:lpstr>
      <vt:lpstr>Слайд 4</vt:lpstr>
      <vt:lpstr>Історія Національного парку Йеллоустоун</vt:lpstr>
      <vt:lpstr>Національний парк Йеллоустоун заснований на високогірному плато в Скелястих горах в 1872 році, на стику трьох штатів - Айдахо, Вайомінг і Монтана.  </vt:lpstr>
      <vt:lpstr>Слайд 7</vt:lpstr>
      <vt:lpstr>Слайд 8</vt:lpstr>
      <vt:lpstr>Слайд 9</vt:lpstr>
      <vt:lpstr>Слайд 10</vt:lpstr>
      <vt:lpstr>Пам'ятки Національного парку Йеллоустоун</vt:lpstr>
      <vt:lpstr>Слайд 12</vt:lpstr>
      <vt:lpstr>Щоб помилуватися на них, а також на інші головні визначні пам'ятки парку - озера, вулкани, скам'янілі ліси, гарячі джерела і водоспади, - на його території побудована сучасна заасфальтована дорога.</vt:lpstr>
      <vt:lpstr>Національний парк Йеллоустоун відомий чинним гейзером "Пароплав", рівних якому в світі немає: стовп води, що викидається досягає висоти 122 м.</vt:lpstr>
      <vt:lpstr>Слайд 15</vt:lpstr>
      <vt:lpstr>Флора в Національному парку Йеллоустоун багата і різноманітна. Хвойні дерева змінюються листяними, густі ліси чергуються з просторими степами.</vt:lpstr>
      <vt:lpstr>Тварини Йеллоустоуну</vt:lpstr>
      <vt:lpstr>Озера в Йеллоустонськом парку відрізняються різними відтінками води від зеленого до сіро-синього.</vt:lpstr>
      <vt:lpstr>Слайд 19</vt:lpstr>
      <vt:lpstr>Слайд 20</vt:lpstr>
      <vt:lpstr>Це варто побачити своїми очима!</vt:lpstr>
      <vt:lpstr>Кінець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Йеллоустоун - перший Національний парк США</dc:title>
  <dc:creator>Катя</dc:creator>
  <cp:lastModifiedBy>Катя</cp:lastModifiedBy>
  <cp:revision>12</cp:revision>
  <dcterms:created xsi:type="dcterms:W3CDTF">2014-03-16T16:37:19Z</dcterms:created>
  <dcterms:modified xsi:type="dcterms:W3CDTF">2014-03-17T16:33:00Z</dcterms:modified>
</cp:coreProperties>
</file>