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15000" contrast="11000"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5449-2EFF-4521-8050-CCAD50F1FD5F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BD79-F4E2-4CAD-9A94-B57C5AADDB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A1%D0%B5%D0%BB%D0%B5%D0%BD%D1%96%D1%82%D0%B8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Життя в позаземних цивілізаціях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>
            <a:normAutofit/>
          </a:bodyPr>
          <a:lstStyle/>
          <a:p>
            <a:r>
              <a:rPr lang="uk-UA" sz="1400" dirty="0" smtClean="0">
                <a:solidFill>
                  <a:schemeClr val="tx1"/>
                </a:solidFill>
              </a:rPr>
              <a:t>Виконала: Орлова Саша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Позаземні</a:t>
            </a:r>
            <a:r>
              <a:rPr lang="ru-RU" b="1" dirty="0" smtClean="0"/>
              <a:t> </a:t>
            </a:r>
            <a:r>
              <a:rPr lang="ru-RU" b="1" dirty="0" err="1" smtClean="0"/>
              <a:t>цивілізації</a:t>
            </a:r>
            <a:r>
              <a:rPr lang="ru-RU" dirty="0" smtClean="0"/>
              <a:t> — </a:t>
            </a:r>
            <a:r>
              <a:rPr lang="ru-RU" dirty="0" err="1" smtClean="0"/>
              <a:t>гіпотетичні</a:t>
            </a:r>
            <a:r>
              <a:rPr lang="ru-RU" dirty="0" smtClean="0"/>
              <a:t> </a:t>
            </a:r>
            <a:r>
              <a:rPr lang="ru-RU" dirty="0" err="1" smtClean="0"/>
              <a:t>цивілізації</a:t>
            </a:r>
            <a:r>
              <a:rPr lang="ru-RU" dirty="0" smtClean="0"/>
              <a:t>,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розвивалися</a:t>
            </a:r>
            <a:r>
              <a:rPr lang="ru-RU" dirty="0" smtClean="0"/>
              <a:t> не на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Існування</a:t>
            </a:r>
            <a:r>
              <a:rPr lang="ru-RU" dirty="0" smtClean="0"/>
              <a:t> (так само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неіснування</a:t>
            </a:r>
            <a:r>
              <a:rPr lang="ru-RU" dirty="0" smtClean="0"/>
              <a:t>) </a:t>
            </a:r>
            <a:r>
              <a:rPr lang="ru-RU" dirty="0" err="1" smtClean="0"/>
              <a:t>позаземних</a:t>
            </a:r>
            <a:r>
              <a:rPr lang="ru-RU" dirty="0" smtClean="0"/>
              <a:t> </a:t>
            </a:r>
            <a:r>
              <a:rPr lang="ru-RU" dirty="0" err="1" smtClean="0"/>
              <a:t>цивілізацій</a:t>
            </a:r>
            <a:r>
              <a:rPr lang="ru-RU" dirty="0" smtClean="0"/>
              <a:t> не доведено,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статистично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endParaRPr lang="ru-RU" dirty="0" smtClean="0"/>
          </a:p>
          <a:p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позаземних</a:t>
            </a:r>
            <a:r>
              <a:rPr lang="ru-RU" dirty="0" smtClean="0"/>
              <a:t> </a:t>
            </a:r>
            <a:r>
              <a:rPr lang="ru-RU" dirty="0" err="1" smtClean="0"/>
              <a:t>цивілізацій</a:t>
            </a:r>
            <a:r>
              <a:rPr lang="ru-RU" dirty="0" smtClean="0"/>
              <a:t> </a:t>
            </a:r>
            <a:r>
              <a:rPr lang="ru-RU" dirty="0" err="1" smtClean="0"/>
              <a:t>з'явилася</a:t>
            </a:r>
            <a:r>
              <a:rPr lang="ru-RU" dirty="0" smtClean="0"/>
              <a:t> в </a:t>
            </a:r>
            <a:r>
              <a:rPr lang="en-US" dirty="0" smtClean="0"/>
              <a:t>XVII </a:t>
            </a:r>
            <a:r>
              <a:rPr lang="ru-RU" dirty="0" err="1" smtClean="0"/>
              <a:t>столітті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геліоцентричної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Коперника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винаходом</a:t>
            </a:r>
            <a:r>
              <a:rPr lang="ru-RU" dirty="0" smtClean="0"/>
              <a:t> телескопу </a:t>
            </a:r>
            <a:r>
              <a:rPr lang="ru-RU" dirty="0" err="1" smtClean="0"/>
              <a:t>Галілеєм</a:t>
            </a:r>
            <a:r>
              <a:rPr lang="ru-RU" dirty="0" smtClean="0"/>
              <a:t>. На </a:t>
            </a:r>
            <a:r>
              <a:rPr lang="ru-RU" dirty="0" err="1" smtClean="0"/>
              <a:t>Місяці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виявлені</a:t>
            </a:r>
            <a:r>
              <a:rPr lang="ru-RU" dirty="0" smtClean="0"/>
              <a:t> гори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долини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зроблено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 про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місячних</a:t>
            </a:r>
            <a:r>
              <a:rPr lang="ru-RU" dirty="0" smtClean="0"/>
              <a:t> </a:t>
            </a:r>
            <a:r>
              <a:rPr lang="ru-RU" dirty="0" err="1" smtClean="0"/>
              <a:t>аборигенів</a:t>
            </a:r>
            <a:r>
              <a:rPr lang="ru-RU" dirty="0" smtClean="0"/>
              <a:t> — </a:t>
            </a:r>
            <a:r>
              <a:rPr lang="ru-RU" dirty="0" smtClean="0">
                <a:hlinkClick r:id="rId2" tooltip="Селеніти (ще не написана)"/>
              </a:rPr>
              <a:t>«</a:t>
            </a:r>
            <a:r>
              <a:rPr lang="ru-RU" dirty="0" err="1" smtClean="0">
                <a:hlinkClick r:id="rId2" tooltip="Селеніти (ще не написана)"/>
              </a:rPr>
              <a:t>селенітів</a:t>
            </a:r>
            <a:r>
              <a:rPr lang="ru-RU" dirty="0" smtClean="0">
                <a:hlinkClick r:id="rId2" tooltip="Селеніти (ще не написана)"/>
              </a:rPr>
              <a:t>»</a:t>
            </a:r>
            <a:r>
              <a:rPr lang="ru-RU" dirty="0" smtClean="0"/>
              <a:t>.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висловлено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 про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марсіан</a:t>
            </a:r>
            <a:r>
              <a:rPr lang="ru-RU" dirty="0" smtClean="0"/>
              <a:t>. У </a:t>
            </a:r>
            <a:r>
              <a:rPr lang="ru-RU" dirty="0" err="1" smtClean="0"/>
              <a:t>міру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передбачуване</a:t>
            </a:r>
            <a:r>
              <a:rPr lang="ru-RU" dirty="0" smtClean="0"/>
              <a:t> </a:t>
            </a:r>
            <a:r>
              <a:rPr lang="ru-RU" dirty="0" err="1" smtClean="0"/>
              <a:t>місцезнаходження</a:t>
            </a:r>
            <a:r>
              <a:rPr lang="ru-RU" dirty="0" smtClean="0"/>
              <a:t> </a:t>
            </a:r>
            <a:r>
              <a:rPr lang="ru-RU" dirty="0" err="1" smtClean="0"/>
              <a:t>позаземних</a:t>
            </a:r>
            <a:r>
              <a:rPr lang="ru-RU" dirty="0" smtClean="0"/>
              <a:t> </a:t>
            </a:r>
            <a:r>
              <a:rPr lang="ru-RU" dirty="0" err="1" smtClean="0"/>
              <a:t>цивілізацій</a:t>
            </a:r>
            <a:r>
              <a:rPr lang="ru-RU" dirty="0" smtClean="0"/>
              <a:t> </a:t>
            </a:r>
            <a:r>
              <a:rPr lang="ru-RU" dirty="0" err="1" smtClean="0"/>
              <a:t>переносилося</a:t>
            </a:r>
            <a:r>
              <a:rPr lang="ru-RU" dirty="0" smtClean="0"/>
              <a:t> </a:t>
            </a:r>
            <a:r>
              <a:rPr lang="ru-RU" dirty="0" err="1" smtClean="0"/>
              <a:t>углиб</a:t>
            </a:r>
            <a:r>
              <a:rPr lang="ru-RU" dirty="0" smtClean="0"/>
              <a:t> космосу.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Докази існування позаземних цивілізацій: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припустити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тунгуським</a:t>
            </a:r>
            <a:r>
              <a:rPr lang="ru-RU" dirty="0" smtClean="0"/>
              <a:t> </a:t>
            </a:r>
            <a:r>
              <a:rPr lang="ru-RU" dirty="0" err="1" smtClean="0"/>
              <a:t>тілом</a:t>
            </a:r>
            <a:r>
              <a:rPr lang="ru-RU" dirty="0" smtClean="0"/>
              <a:t>, яке </a:t>
            </a:r>
            <a:r>
              <a:rPr lang="ru-RU" dirty="0" err="1" smtClean="0"/>
              <a:t>вибухнуло</a:t>
            </a:r>
            <a:r>
              <a:rPr lang="ru-RU" dirty="0" smtClean="0"/>
              <a:t>,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НЛО,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зазнав</a:t>
            </a:r>
            <a:r>
              <a:rPr lang="ru-RU" dirty="0" smtClean="0"/>
              <a:t> </a:t>
            </a:r>
            <a:r>
              <a:rPr lang="ru-RU" dirty="0" err="1" smtClean="0"/>
              <a:t>аварії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222 </a:t>
            </a:r>
            <a:r>
              <a:rPr lang="ru-RU" dirty="0" err="1" smtClean="0"/>
              <a:t>рік</a:t>
            </a:r>
            <a:r>
              <a:rPr lang="ru-RU" dirty="0" smtClean="0"/>
              <a:t> до н. </a:t>
            </a:r>
            <a:r>
              <a:rPr lang="ru-RU" dirty="0" err="1" smtClean="0"/>
              <a:t>є</a:t>
            </a:r>
            <a:r>
              <a:rPr lang="ru-RU" dirty="0" smtClean="0"/>
              <a:t>. «Коли </a:t>
            </a:r>
            <a:r>
              <a:rPr lang="ru-RU" dirty="0" err="1" smtClean="0"/>
              <a:t>Гней</a:t>
            </a:r>
            <a:r>
              <a:rPr lang="ru-RU" dirty="0" smtClean="0"/>
              <a:t> </a:t>
            </a:r>
            <a:r>
              <a:rPr lang="ru-RU" dirty="0" err="1" smtClean="0"/>
              <a:t>Доміций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Гай </a:t>
            </a:r>
            <a:r>
              <a:rPr lang="ru-RU" dirty="0" err="1" smtClean="0"/>
              <a:t>Фанній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консулами, у </a:t>
            </a:r>
            <a:r>
              <a:rPr lang="ru-RU" dirty="0" err="1" smtClean="0"/>
              <a:t>небі</a:t>
            </a:r>
            <a:r>
              <a:rPr lang="ru-RU" dirty="0" smtClean="0"/>
              <a:t> </a:t>
            </a:r>
            <a:r>
              <a:rPr lang="ru-RU" dirty="0" err="1" smtClean="0"/>
              <a:t>з'явилося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три </a:t>
            </a:r>
            <a:r>
              <a:rPr lang="ru-RU" dirty="0" err="1" smtClean="0"/>
              <a:t>Місяці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218 </a:t>
            </a:r>
            <a:r>
              <a:rPr lang="ru-RU" dirty="0" err="1" smtClean="0"/>
              <a:t>рік</a:t>
            </a:r>
            <a:r>
              <a:rPr lang="ru-RU" dirty="0" smtClean="0"/>
              <a:t> до н. </a:t>
            </a:r>
            <a:r>
              <a:rPr lang="ru-RU" dirty="0" err="1" smtClean="0"/>
              <a:t>є</a:t>
            </a:r>
            <a:r>
              <a:rPr lang="ru-RU" dirty="0" smtClean="0"/>
              <a:t>. «В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Амітерно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з'являлися</a:t>
            </a:r>
            <a:r>
              <a:rPr lang="ru-RU" dirty="0" smtClean="0"/>
              <a:t> </a:t>
            </a:r>
            <a:r>
              <a:rPr lang="ru-RU" dirty="0" err="1" smtClean="0"/>
              <a:t>невідомі</a:t>
            </a:r>
            <a:r>
              <a:rPr lang="ru-RU" dirty="0" smtClean="0"/>
              <a:t> люди в </a:t>
            </a:r>
            <a:r>
              <a:rPr lang="ru-RU" dirty="0" err="1" smtClean="0"/>
              <a:t>білому</a:t>
            </a:r>
            <a:r>
              <a:rPr lang="ru-RU" dirty="0" smtClean="0"/>
              <a:t> </a:t>
            </a:r>
            <a:r>
              <a:rPr lang="ru-RU" dirty="0" err="1" smtClean="0"/>
              <a:t>одязі</a:t>
            </a:r>
            <a:r>
              <a:rPr lang="ru-RU" dirty="0" smtClean="0"/>
              <a:t>. У </a:t>
            </a:r>
            <a:r>
              <a:rPr lang="ru-RU" dirty="0" err="1" smtClean="0"/>
              <a:t>Праенесті</a:t>
            </a:r>
            <a:r>
              <a:rPr lang="ru-RU" dirty="0" smtClean="0"/>
              <a:t> — </a:t>
            </a:r>
            <a:r>
              <a:rPr lang="ru-RU" dirty="0" err="1" smtClean="0"/>
              <a:t>палаючі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небес. В </a:t>
            </a:r>
            <a:r>
              <a:rPr lang="ru-RU" dirty="0" err="1" smtClean="0"/>
              <a:t>Арпі</a:t>
            </a:r>
            <a:r>
              <a:rPr lang="ru-RU" dirty="0" smtClean="0"/>
              <a:t> — щит у </a:t>
            </a:r>
            <a:r>
              <a:rPr lang="ru-RU" dirty="0" err="1" smtClean="0"/>
              <a:t>небі</a:t>
            </a:r>
            <a:r>
              <a:rPr lang="ru-RU" dirty="0" smtClean="0"/>
              <a:t>. На </a:t>
            </a:r>
            <a:r>
              <a:rPr lang="ru-RU" dirty="0" err="1" smtClean="0"/>
              <a:t>небі</a:t>
            </a:r>
            <a:r>
              <a:rPr lang="ru-RU" dirty="0" smtClean="0"/>
              <a:t> </a:t>
            </a:r>
            <a:r>
              <a:rPr lang="ru-RU" dirty="0" err="1" smtClean="0"/>
              <a:t>спостерігалися</a:t>
            </a:r>
            <a:r>
              <a:rPr lang="ru-RU" dirty="0" smtClean="0"/>
              <a:t> </a:t>
            </a:r>
            <a:r>
              <a:rPr lang="ru-RU" dirty="0" err="1" smtClean="0"/>
              <a:t>примарні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214 </a:t>
            </a:r>
            <a:r>
              <a:rPr lang="ru-RU" dirty="0" err="1" smtClean="0"/>
              <a:t>рік</a:t>
            </a:r>
            <a:r>
              <a:rPr lang="ru-RU" dirty="0" smtClean="0"/>
              <a:t> до н. </a:t>
            </a:r>
            <a:r>
              <a:rPr lang="ru-RU" dirty="0" err="1" smtClean="0"/>
              <a:t>є</a:t>
            </a:r>
            <a:r>
              <a:rPr lang="ru-RU" dirty="0" smtClean="0"/>
              <a:t>. «В </a:t>
            </a:r>
            <a:r>
              <a:rPr lang="ru-RU" dirty="0" err="1" smtClean="0"/>
              <a:t>Адрії</a:t>
            </a:r>
            <a:r>
              <a:rPr lang="ru-RU" dirty="0" smtClean="0"/>
              <a:t> у </a:t>
            </a:r>
            <a:r>
              <a:rPr lang="ru-RU" dirty="0" err="1" smtClean="0"/>
              <a:t>небі</a:t>
            </a:r>
            <a:r>
              <a:rPr lang="ru-RU" dirty="0" smtClean="0"/>
              <a:t> </a:t>
            </a:r>
            <a:r>
              <a:rPr lang="ru-RU" dirty="0" err="1" smtClean="0"/>
              <a:t>з'явився</a:t>
            </a:r>
            <a:r>
              <a:rPr lang="ru-RU" dirty="0" smtClean="0"/>
              <a:t> </a:t>
            </a:r>
            <a:r>
              <a:rPr lang="ru-RU" dirty="0" err="1" smtClean="0"/>
              <a:t>вівтар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нагадує</a:t>
            </a:r>
            <a:r>
              <a:rPr lang="ru-RU" dirty="0" smtClean="0"/>
              <a:t> </a:t>
            </a:r>
            <a:r>
              <a:rPr lang="ru-RU" dirty="0" err="1" smtClean="0"/>
              <a:t>фігуру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». </a:t>
            </a:r>
            <a:r>
              <a:rPr lang="ru-RU" dirty="0" err="1" smtClean="0"/>
              <a:t>Подібне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описане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Біблійному</a:t>
            </a:r>
            <a:r>
              <a:rPr lang="ru-RU" dirty="0" smtClean="0"/>
              <a:t> </a:t>
            </a:r>
            <a:r>
              <a:rPr lang="ru-RU" dirty="0" err="1" smtClean="0"/>
              <a:t>писанні</a:t>
            </a:r>
            <a:r>
              <a:rPr lang="ru-RU" dirty="0" smtClean="0"/>
              <a:t>, де </a:t>
            </a:r>
            <a:r>
              <a:rPr lang="ru-RU" dirty="0" err="1" smtClean="0"/>
              <a:t>мовиться</a:t>
            </a:r>
            <a:r>
              <a:rPr lang="ru-RU" dirty="0" smtClean="0"/>
              <a:t> про те, як </a:t>
            </a:r>
            <a:r>
              <a:rPr lang="ru-RU" dirty="0" err="1" smtClean="0"/>
              <a:t>якийсь</a:t>
            </a:r>
            <a:r>
              <a:rPr lang="ru-RU" dirty="0" smtClean="0"/>
              <a:t> пророк </a:t>
            </a:r>
            <a:r>
              <a:rPr lang="ru-RU" dirty="0" err="1" smtClean="0"/>
              <a:t>бачив</a:t>
            </a:r>
            <a:r>
              <a:rPr lang="ru-RU" dirty="0" smtClean="0"/>
              <a:t> у </a:t>
            </a:r>
            <a:r>
              <a:rPr lang="ru-RU" dirty="0" err="1" smtClean="0"/>
              <a:t>небі</a:t>
            </a:r>
            <a:r>
              <a:rPr lang="ru-RU" dirty="0" smtClean="0"/>
              <a:t> друге </a:t>
            </a:r>
            <a:r>
              <a:rPr lang="ru-RU" dirty="0" err="1" smtClean="0"/>
              <a:t>сонце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Марсі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виявлено</a:t>
            </a:r>
            <a:r>
              <a:rPr lang="ru-RU" dirty="0" smtClean="0"/>
              <a:t> </a:t>
            </a:r>
            <a:r>
              <a:rPr lang="ru-RU" dirty="0" err="1" smtClean="0"/>
              <a:t>мікроорганізми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/>
              <a:t>М</a:t>
            </a:r>
            <a:r>
              <a:rPr lang="ru-RU" dirty="0" err="1" smtClean="0"/>
              <a:t>ісяця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зафіксовані</a:t>
            </a:r>
            <a:r>
              <a:rPr lang="ru-RU" dirty="0" smtClean="0"/>
              <a:t>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 smtClean="0"/>
              <a:t>тіней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1\Мои документы\Мои рисунки\1142465209_tungu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928670"/>
            <a:ext cx="7579946" cy="550072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Тунгуський метеорит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Життя на Марсі</a:t>
            </a:r>
            <a:endParaRPr lang="ru-RU" dirty="0"/>
          </a:p>
        </p:txBody>
      </p:sp>
      <p:pic>
        <p:nvPicPr>
          <p:cNvPr id="5" name="Содержимое 4" descr="13042007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85926"/>
            <a:ext cx="3857652" cy="385765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Марс </a:t>
            </a:r>
            <a:r>
              <a:rPr lang="ru-RU" dirty="0" err="1" smtClean="0"/>
              <a:t>є</a:t>
            </a:r>
            <a:r>
              <a:rPr lang="ru-RU" dirty="0" smtClean="0"/>
              <a:t> «родичем» </a:t>
            </a:r>
            <a:r>
              <a:rPr lang="ru-RU" dirty="0" err="1" smtClean="0"/>
              <a:t>Землі</a:t>
            </a:r>
            <a:r>
              <a:rPr lang="ru-RU" dirty="0" smtClean="0"/>
              <a:t> за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планетарними</a:t>
            </a:r>
            <a:r>
              <a:rPr lang="ru-RU" dirty="0" smtClean="0"/>
              <a:t> характеристиками (</a:t>
            </a:r>
            <a:r>
              <a:rPr lang="ru-RU" dirty="0" err="1" smtClean="0"/>
              <a:t>розміри</a:t>
            </a:r>
            <a:r>
              <a:rPr lang="ru-RU" dirty="0" smtClean="0"/>
              <a:t>, </a:t>
            </a:r>
            <a:r>
              <a:rPr lang="ru-RU" dirty="0" err="1" smtClean="0"/>
              <a:t>густина</a:t>
            </a:r>
            <a:r>
              <a:rPr lang="ru-RU" dirty="0" smtClean="0"/>
              <a:t>, склад кори </a:t>
            </a:r>
            <a:r>
              <a:rPr lang="ru-RU" dirty="0" err="1" smtClean="0"/>
              <a:t>і</a:t>
            </a:r>
            <a:r>
              <a:rPr lang="ru-RU" dirty="0" smtClean="0"/>
              <a:t> т. </a:t>
            </a:r>
            <a:r>
              <a:rPr lang="ru-RU" dirty="0" err="1" smtClean="0"/>
              <a:t>ін</a:t>
            </a:r>
            <a:r>
              <a:rPr lang="ru-RU" dirty="0" smtClean="0"/>
              <a:t>.), </a:t>
            </a:r>
            <a:r>
              <a:rPr lang="ru-RU" dirty="0" err="1" smtClean="0"/>
              <a:t>дані</a:t>
            </a:r>
            <a:r>
              <a:rPr lang="ru-RU" dirty="0" smtClean="0"/>
              <a:t> про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Марс — </a:t>
            </a:r>
            <a:r>
              <a:rPr lang="ru-RU" dirty="0" err="1" smtClean="0"/>
              <a:t>досить</a:t>
            </a:r>
            <a:r>
              <a:rPr lang="ru-RU" dirty="0" smtClean="0"/>
              <a:t> «перспективна»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заселеності</a:t>
            </a:r>
            <a:r>
              <a:rPr lang="ru-RU" dirty="0" smtClean="0"/>
              <a:t> планета.</a:t>
            </a:r>
          </a:p>
          <a:p>
            <a:r>
              <a:rPr lang="ru-RU" dirty="0" smtClean="0"/>
              <a:t>У 1963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американські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Спінрад</a:t>
            </a:r>
            <a:r>
              <a:rPr lang="ru-RU" dirty="0" smtClean="0"/>
              <a:t>, </a:t>
            </a:r>
            <a:r>
              <a:rPr lang="ru-RU" dirty="0" err="1" smtClean="0"/>
              <a:t>Мюнх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Каплан </a:t>
            </a:r>
            <a:r>
              <a:rPr lang="ru-RU" dirty="0" err="1" smtClean="0"/>
              <a:t>знайшли</a:t>
            </a:r>
            <a:r>
              <a:rPr lang="ru-RU" dirty="0" smtClean="0"/>
              <a:t> в </a:t>
            </a:r>
            <a:r>
              <a:rPr lang="ru-RU" dirty="0" err="1" smtClean="0"/>
              <a:t>атмосфері</a:t>
            </a:r>
            <a:r>
              <a:rPr lang="ru-RU" dirty="0" smtClean="0"/>
              <a:t> Марса </a:t>
            </a:r>
            <a:r>
              <a:rPr lang="ru-RU" dirty="0" err="1" smtClean="0"/>
              <a:t>смуги</a:t>
            </a:r>
            <a:r>
              <a:rPr lang="ru-RU" dirty="0" smtClean="0"/>
              <a:t> </a:t>
            </a:r>
            <a:r>
              <a:rPr lang="ru-RU" dirty="0" err="1" smtClean="0"/>
              <a:t>водяної</a:t>
            </a:r>
            <a:r>
              <a:rPr lang="ru-RU" dirty="0" smtClean="0"/>
              <a:t> пари,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переконало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атмосфера Марса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виняткову</a:t>
            </a:r>
            <a:r>
              <a:rPr lang="ru-RU" dirty="0" smtClean="0"/>
              <a:t> </a:t>
            </a:r>
            <a:r>
              <a:rPr lang="ru-RU" dirty="0" err="1" smtClean="0"/>
              <a:t>сухість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60007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Два роки по тому </a:t>
            </a:r>
            <a:r>
              <a:rPr lang="ru-RU" dirty="0" err="1" smtClean="0"/>
              <a:t>електронне</a:t>
            </a:r>
            <a:r>
              <a:rPr lang="ru-RU" dirty="0" smtClean="0"/>
              <a:t> око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американських</a:t>
            </a:r>
            <a:r>
              <a:rPr lang="ru-RU" dirty="0" smtClean="0"/>
              <a:t> </a:t>
            </a:r>
            <a:r>
              <a:rPr lang="ru-RU" dirty="0" err="1" smtClean="0"/>
              <a:t>станцій</a:t>
            </a:r>
            <a:r>
              <a:rPr lang="ru-RU" dirty="0" smtClean="0"/>
              <a:t> «</a:t>
            </a:r>
            <a:r>
              <a:rPr lang="ru-RU" dirty="0" err="1" smtClean="0"/>
              <a:t>Мари-нер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Марса, </a:t>
            </a:r>
            <a:r>
              <a:rPr lang="ru-RU" dirty="0" err="1" smtClean="0"/>
              <a:t>зафіксувало</a:t>
            </a:r>
            <a:r>
              <a:rPr lang="ru-RU" dirty="0" smtClean="0"/>
              <a:t> </a:t>
            </a:r>
            <a:r>
              <a:rPr lang="ru-RU" dirty="0" err="1" smtClean="0"/>
              <a:t>невідомий</a:t>
            </a:r>
            <a:r>
              <a:rPr lang="ru-RU" dirty="0" smtClean="0"/>
              <a:t> </a:t>
            </a:r>
            <a:r>
              <a:rPr lang="ru-RU" dirty="0" err="1" smtClean="0"/>
              <a:t>яскравий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,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порушило систему </a:t>
            </a:r>
            <a:r>
              <a:rPr lang="ru-RU" dirty="0" err="1" smtClean="0"/>
              <a:t>навігації</a:t>
            </a:r>
            <a:r>
              <a:rPr lang="ru-RU" dirty="0" smtClean="0"/>
              <a:t> </a:t>
            </a:r>
            <a:r>
              <a:rPr lang="ru-RU" dirty="0" err="1" smtClean="0"/>
              <a:t>міжпланетної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автоматичні</a:t>
            </a:r>
            <a:r>
              <a:rPr lang="ru-RU" dirty="0" smtClean="0"/>
              <a:t> </a:t>
            </a:r>
            <a:r>
              <a:rPr lang="ru-RU" dirty="0" err="1" smtClean="0"/>
              <a:t>лабораторії</a:t>
            </a:r>
            <a:r>
              <a:rPr lang="ru-RU" dirty="0" smtClean="0"/>
              <a:t>, </a:t>
            </a:r>
            <a:r>
              <a:rPr lang="ru-RU" dirty="0" err="1" smtClean="0"/>
              <a:t>посаджені</a:t>
            </a:r>
            <a:r>
              <a:rPr lang="ru-RU" dirty="0" smtClean="0"/>
              <a:t> на </a:t>
            </a:r>
            <a:r>
              <a:rPr lang="ru-RU" dirty="0" err="1" smtClean="0"/>
              <a:t>поверхню</a:t>
            </a:r>
            <a:r>
              <a:rPr lang="ru-RU" dirty="0" smtClean="0"/>
              <a:t> Марса, взяли </a:t>
            </a:r>
            <a:r>
              <a:rPr lang="ru-RU" dirty="0" err="1" smtClean="0"/>
              <a:t>проби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вказали</a:t>
            </a:r>
            <a:r>
              <a:rPr lang="ru-RU" dirty="0" smtClean="0"/>
              <a:t> на </a:t>
            </a:r>
            <a:r>
              <a:rPr lang="ru-RU" dirty="0" err="1" smtClean="0"/>
              <a:t>присутність</a:t>
            </a:r>
            <a:r>
              <a:rPr lang="ru-RU" dirty="0" smtClean="0"/>
              <a:t> там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. При пробах </a:t>
            </a:r>
            <a:r>
              <a:rPr lang="ru-RU" dirty="0" err="1" smtClean="0"/>
              <a:t>антарктичного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знайдена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викопних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. А на </a:t>
            </a:r>
            <a:r>
              <a:rPr lang="ru-RU" dirty="0" err="1" smtClean="0"/>
              <a:t>сакраментальне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: «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Марсі</a:t>
            </a:r>
            <a:r>
              <a:rPr lang="ru-RU" dirty="0" smtClean="0"/>
              <a:t>?» </a:t>
            </a:r>
            <a:r>
              <a:rPr lang="ru-RU" dirty="0" err="1" smtClean="0"/>
              <a:t>учені</a:t>
            </a:r>
            <a:r>
              <a:rPr lang="ru-RU" dirty="0" smtClean="0"/>
              <a:t> </a:t>
            </a:r>
            <a:r>
              <a:rPr lang="ru-RU" dirty="0" err="1" smtClean="0"/>
              <a:t>відповіли</a:t>
            </a:r>
            <a:r>
              <a:rPr lang="ru-RU" dirty="0" smtClean="0"/>
              <a:t>: «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мікроорганізми</a:t>
            </a:r>
            <a:r>
              <a:rPr lang="ru-RU" dirty="0" smtClean="0"/>
              <a:t> </a:t>
            </a:r>
            <a:r>
              <a:rPr lang="ru-RU" dirty="0" err="1" smtClean="0"/>
              <a:t>знайдені</a:t>
            </a:r>
            <a:r>
              <a:rPr lang="ru-RU" dirty="0" smtClean="0"/>
              <a:t>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burning-man-marti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5406" y="500042"/>
            <a:ext cx="4075683" cy="61135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194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714488"/>
            <a:ext cx="4572032" cy="364333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714356"/>
            <a:ext cx="4038600" cy="6572296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err="1" smtClean="0"/>
              <a:t>Професор</a:t>
            </a:r>
            <a:r>
              <a:rPr lang="ru-RU" i="1" dirty="0" smtClean="0"/>
              <a:t> </a:t>
            </a:r>
            <a:r>
              <a:rPr lang="ru-RU" i="1" dirty="0" err="1" smtClean="0"/>
              <a:t>Саймон</a:t>
            </a:r>
            <a:r>
              <a:rPr lang="ru-RU" i="1" dirty="0" smtClean="0"/>
              <a:t> </a:t>
            </a:r>
            <a:r>
              <a:rPr lang="ru-RU" i="1" dirty="0" err="1" smtClean="0"/>
              <a:t>Моріс</a:t>
            </a:r>
            <a:r>
              <a:rPr lang="ru-RU" i="1" dirty="0" smtClean="0"/>
              <a:t>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Кембріджського</a:t>
            </a:r>
            <a:r>
              <a:rPr lang="ru-RU" i="1" dirty="0" smtClean="0"/>
              <a:t> </a:t>
            </a:r>
            <a:r>
              <a:rPr lang="ru-RU" i="1" dirty="0" err="1" smtClean="0"/>
              <a:t>університету</a:t>
            </a:r>
            <a:r>
              <a:rPr lang="ru-RU" i="1" dirty="0" smtClean="0"/>
              <a:t> (Велика </a:t>
            </a:r>
            <a:r>
              <a:rPr lang="ru-RU" i="1" dirty="0" err="1" smtClean="0"/>
              <a:t>Британія</a:t>
            </a:r>
            <a:r>
              <a:rPr lang="ru-RU" i="1" dirty="0" smtClean="0"/>
              <a:t>) </a:t>
            </a:r>
            <a:r>
              <a:rPr lang="ru-RU" i="1" dirty="0" err="1" smtClean="0"/>
              <a:t>провів</a:t>
            </a:r>
            <a:r>
              <a:rPr lang="ru-RU" i="1" dirty="0" smtClean="0"/>
              <a:t> </a:t>
            </a:r>
            <a:r>
              <a:rPr lang="ru-RU" i="1" dirty="0" err="1" smtClean="0"/>
              <a:t>конференцію</a:t>
            </a:r>
            <a:r>
              <a:rPr lang="ru-RU" i="1" dirty="0" smtClean="0"/>
              <a:t>, </a:t>
            </a:r>
            <a:r>
              <a:rPr lang="ru-RU" i="1" dirty="0" err="1" smtClean="0"/>
              <a:t>присвячену</a:t>
            </a:r>
            <a:r>
              <a:rPr lang="ru-RU" i="1" dirty="0" smtClean="0"/>
              <a:t> </a:t>
            </a:r>
            <a:r>
              <a:rPr lang="ru-RU" i="1" dirty="0" err="1" smtClean="0"/>
              <a:t>позаземним</a:t>
            </a:r>
            <a:r>
              <a:rPr lang="ru-RU" i="1" dirty="0" smtClean="0"/>
              <a:t> </a:t>
            </a:r>
            <a:r>
              <a:rPr lang="ru-RU" i="1" dirty="0" err="1" smtClean="0"/>
              <a:t>цивілізаціям</a:t>
            </a:r>
            <a:r>
              <a:rPr lang="ru-RU" i="1" dirty="0" smtClean="0"/>
              <a:t>. На </a:t>
            </a:r>
            <a:r>
              <a:rPr lang="ru-RU" i="1" dirty="0" err="1" smtClean="0"/>
              <a:t>його</a:t>
            </a:r>
            <a:r>
              <a:rPr lang="ru-RU" i="1" dirty="0" smtClean="0"/>
              <a:t> думку, </a:t>
            </a:r>
            <a:r>
              <a:rPr lang="ru-RU" i="1" dirty="0" err="1" smtClean="0"/>
              <a:t>інопланетяни</a:t>
            </a:r>
            <a:r>
              <a:rPr lang="ru-RU" i="1" dirty="0" smtClean="0"/>
              <a:t>, </a:t>
            </a:r>
            <a:r>
              <a:rPr lang="ru-RU" i="1" dirty="0" err="1" smtClean="0"/>
              <a:t>найімовірніше</a:t>
            </a:r>
            <a:r>
              <a:rPr lang="ru-RU" i="1" dirty="0" smtClean="0"/>
              <a:t>, </a:t>
            </a:r>
            <a:r>
              <a:rPr lang="ru-RU" i="1" dirty="0" err="1" smtClean="0"/>
              <a:t>розвивалися</a:t>
            </a:r>
            <a:r>
              <a:rPr lang="ru-RU" i="1" dirty="0" smtClean="0"/>
              <a:t> за </a:t>
            </a:r>
            <a:r>
              <a:rPr lang="ru-RU" i="1" dirty="0" err="1" smtClean="0"/>
              <a:t>тією</a:t>
            </a:r>
            <a:r>
              <a:rPr lang="ru-RU" i="1" dirty="0" smtClean="0"/>
              <a:t> ж схемою,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земляни</a:t>
            </a:r>
            <a:r>
              <a:rPr lang="ru-RU" i="1" dirty="0" smtClean="0"/>
              <a:t>, а тому </a:t>
            </a:r>
            <a:r>
              <a:rPr lang="ru-RU" i="1" dirty="0" err="1" smtClean="0"/>
              <a:t>мають</a:t>
            </a:r>
            <a:r>
              <a:rPr lang="ru-RU" i="1" dirty="0" smtClean="0"/>
              <a:t> бути </a:t>
            </a:r>
            <a:r>
              <a:rPr lang="ru-RU" i="1" dirty="0" err="1" smtClean="0"/>
              <a:t>схожі</a:t>
            </a:r>
            <a:r>
              <a:rPr lang="ru-RU" i="1" dirty="0" smtClean="0"/>
              <a:t> на </a:t>
            </a:r>
            <a:r>
              <a:rPr lang="ru-RU" i="1" dirty="0" err="1" smtClean="0"/>
              <a:t>гуманоїдів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r>
              <a:rPr lang="ru-RU" i="1" dirty="0" smtClean="0"/>
              <a:t> </a:t>
            </a:r>
            <a:r>
              <a:rPr lang="ru-RU" i="1" dirty="0" err="1" smtClean="0"/>
              <a:t>володіти</a:t>
            </a:r>
            <a:r>
              <a:rPr lang="ru-RU" i="1" dirty="0" smtClean="0"/>
              <a:t> головою, </a:t>
            </a:r>
            <a:r>
              <a:rPr lang="ru-RU" i="1" dirty="0" err="1" smtClean="0"/>
              <a:t>кінцівками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тим</a:t>
            </a:r>
            <a:r>
              <a:rPr lang="ru-RU" i="1" dirty="0" smtClean="0"/>
              <a:t> же набором </a:t>
            </a:r>
            <a:r>
              <a:rPr lang="ru-RU" i="1" dirty="0" err="1" smtClean="0"/>
              <a:t>органів</a:t>
            </a:r>
            <a:r>
              <a:rPr lang="ru-RU" i="1" dirty="0" smtClean="0"/>
              <a:t>.</a:t>
            </a:r>
          </a:p>
          <a:p>
            <a:r>
              <a:rPr lang="ru-RU" dirty="0" err="1" smtClean="0"/>
              <a:t>Палеобіологи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фантасти</a:t>
            </a:r>
            <a:r>
              <a:rPr lang="ru-RU" dirty="0" smtClean="0"/>
              <a:t> </a:t>
            </a:r>
            <a:r>
              <a:rPr lang="ru-RU" dirty="0" err="1" smtClean="0"/>
              <a:t>змалювали</a:t>
            </a:r>
            <a:r>
              <a:rPr lang="ru-RU" dirty="0" smtClean="0"/>
              <a:t> </a:t>
            </a:r>
            <a:r>
              <a:rPr lang="ru-RU" dirty="0" err="1" smtClean="0"/>
              <a:t>позаземне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в "</a:t>
            </a:r>
            <a:r>
              <a:rPr lang="ru-RU" dirty="0" err="1" smtClean="0"/>
              <a:t>Зоряних</a:t>
            </a:r>
            <a:r>
              <a:rPr lang="ru-RU" dirty="0" smtClean="0"/>
              <a:t> </a:t>
            </a:r>
            <a:r>
              <a:rPr lang="ru-RU" dirty="0" err="1" smtClean="0"/>
              <a:t>війнах</a:t>
            </a:r>
            <a:r>
              <a:rPr lang="ru-RU" dirty="0" smtClean="0"/>
              <a:t>") максимально </a:t>
            </a:r>
            <a:r>
              <a:rPr lang="ru-RU" dirty="0" err="1" smtClean="0"/>
              <a:t>достовірно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"</a:t>
            </a:r>
            <a:r>
              <a:rPr lang="ru-RU" dirty="0" err="1" smtClean="0"/>
              <a:t>Коротше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там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то,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схоже на наше", - </a:t>
            </a:r>
            <a:r>
              <a:rPr lang="ru-RU" dirty="0" err="1" smtClean="0"/>
              <a:t>підсумував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513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Життя в позаземних цивілізаціях</vt:lpstr>
      <vt:lpstr>Слайд 2</vt:lpstr>
      <vt:lpstr>Докази існування позаземних цивілізацій:</vt:lpstr>
      <vt:lpstr>Тунгуський метеорит</vt:lpstr>
      <vt:lpstr>Життя на Марсі</vt:lpstr>
      <vt:lpstr>Слайд 6</vt:lpstr>
      <vt:lpstr>Слайд 7</vt:lpstr>
    </vt:vector>
  </TitlesOfParts>
  <Company>София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Життя в позаземних цивілізаціях</dc:title>
  <dc:creator>Орлова Н.</dc:creator>
  <cp:lastModifiedBy>Орлова Н.</cp:lastModifiedBy>
  <cp:revision>5</cp:revision>
  <dcterms:created xsi:type="dcterms:W3CDTF">2010-05-11T13:15:24Z</dcterms:created>
  <dcterms:modified xsi:type="dcterms:W3CDTF">2010-05-11T13:58:28Z</dcterms:modified>
</cp:coreProperties>
</file>