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6" r:id="rId2"/>
  </p:sldMasterIdLst>
  <p:notesMasterIdLst>
    <p:notesMasterId r:id="rId23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176" autoAdjust="0"/>
  </p:normalViewPr>
  <p:slideViewPr>
    <p:cSldViewPr showGuides="1">
      <p:cViewPr varScale="1">
        <p:scale>
          <a:sx n="96" d="100"/>
          <a:sy n="96" d="100"/>
        </p:scale>
        <p:origin x="-20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7A6A1-140E-4053-A62A-AFDAF6E6ECEB}" type="datetimeFigureOut">
              <a:rPr lang="en-US" smtClean="0"/>
              <a:t>10/23/2012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6B8C0-8F1E-47A8-9B24-9AB8E2F126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42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dirty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CBCDE7C-CCB6-471C-9199-918A33307958}" type="datetimeFigureOut">
              <a:rPr lang="en-US" smtClean="0"/>
              <a:t>10/23/2012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57462E-C2AD-4C62-8C8B-6FC60C644B1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CDE7C-CCB6-471C-9199-918A33307958}" type="datetimeFigureOut">
              <a:rPr lang="en-US" smtClean="0"/>
              <a:t>10/23/2012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462E-C2AD-4C62-8C8B-6FC60C644B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CDE7C-CCB6-471C-9199-918A33307958}" type="datetimeFigureOut">
              <a:rPr lang="en-US" smtClean="0"/>
              <a:t>10/23/2012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462E-C2AD-4C62-8C8B-6FC60C644B1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CBCDE7C-CCB6-471C-9199-918A33307958}" type="datetimeFigureOut">
              <a:rPr lang="en-US" smtClean="0"/>
              <a:t>10/23/2012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57462E-C2AD-4C62-8C8B-6FC60C644B1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dirty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CDE7C-CCB6-471C-9199-918A33307958}" type="datetimeFigureOut">
              <a:rPr lang="en-US" smtClean="0"/>
              <a:t>10/23/2012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57462E-C2AD-4C62-8C8B-6FC60C644B1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CBCDE7C-CCB6-471C-9199-918A33307958}" type="datetimeFigureOut">
              <a:rPr lang="en-US" smtClean="0"/>
              <a:t>10/23/2012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C57462E-C2AD-4C62-8C8B-6FC60C644B1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CBCDE7C-CCB6-471C-9199-918A33307958}" type="datetimeFigureOut">
              <a:rPr lang="en-US" smtClean="0"/>
              <a:t>10/23/2012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57462E-C2AD-4C62-8C8B-6FC60C644B1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CDE7C-CCB6-471C-9199-918A33307958}" type="datetimeFigureOut">
              <a:rPr lang="en-US" smtClean="0"/>
              <a:t>10/23/2012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57462E-C2AD-4C62-8C8B-6FC60C644B1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CDE7C-CCB6-471C-9199-918A33307958}" type="datetimeFigureOut">
              <a:rPr lang="en-US" smtClean="0"/>
              <a:t>10/23/2012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57462E-C2AD-4C62-8C8B-6FC60C644B1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CBCDE7C-CCB6-471C-9199-918A33307958}" type="datetimeFigureOut">
              <a:rPr lang="en-US" smtClean="0"/>
              <a:t>10/23/2012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C57462E-C2AD-4C62-8C8B-6FC60C644B1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4CBCDE7C-CCB6-471C-9199-918A33307958}" type="datetimeFigureOut">
              <a:rPr lang="en-US" smtClean="0"/>
              <a:t>10/23/2012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8C57462E-C2AD-4C62-8C8B-6FC60C644B1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4CBCDE7C-CCB6-471C-9199-918A33307958}" type="datetimeFigureOut">
              <a:rPr lang="en-US" smtClean="0"/>
              <a:t>10/23/2012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8C57462E-C2AD-4C62-8C8B-6FC60C644B1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996952"/>
            <a:ext cx="4131181" cy="1077115"/>
          </a:xfrm>
        </p:spPr>
        <p:txBody>
          <a:bodyPr>
            <a:normAutofit/>
          </a:bodyPr>
          <a:lstStyle/>
          <a:p>
            <a:r>
              <a:rPr lang="uk-UA" sz="3200" dirty="0" smtClean="0">
                <a:effectLst>
                  <a:glow rad="889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Чарльз Діккенс</a:t>
            </a:r>
            <a:endParaRPr lang="ru-RU" sz="3200" dirty="0">
              <a:effectLst>
                <a:glow rad="889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077072"/>
            <a:ext cx="4106917" cy="397094"/>
          </a:xfrm>
        </p:spPr>
        <p:txBody>
          <a:bodyPr/>
          <a:lstStyle/>
          <a:p>
            <a:r>
              <a:rPr lang="uk-UA" dirty="0" smtClean="0"/>
              <a:t>Життєвий та творчий шлях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0541" y1="6383" x2="91892" y2="51915"/>
                        <a14:foregroundMark x1="33514" y1="8936" x2="0" y2="56170"/>
                        <a14:foregroundMark x1="27027" y1="9787" x2="4865" y2="31915"/>
                        <a14:foregroundMark x1="61622" y1="5106" x2="96216" y2="4680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6632"/>
            <a:ext cx="238086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266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499992" y="1844824"/>
            <a:ext cx="4312483" cy="4792552"/>
          </a:xfrm>
        </p:spPr>
        <p:txBody>
          <a:bodyPr>
            <a:normAutofit/>
          </a:bodyPr>
          <a:lstStyle/>
          <a:p>
            <a:r>
              <a:rPr lang="ru-RU" sz="2800" dirty="0"/>
              <a:t>9 </a:t>
            </a:r>
            <a:r>
              <a:rPr lang="ru-RU" sz="2800" dirty="0" err="1"/>
              <a:t>червня</a:t>
            </a:r>
            <a:r>
              <a:rPr lang="ru-RU" sz="2800" dirty="0"/>
              <a:t> 1865, коли </a:t>
            </a:r>
            <a:r>
              <a:rPr lang="ru-RU" sz="2800" dirty="0" err="1"/>
              <a:t>Діккенс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Тернан</a:t>
            </a:r>
            <a:r>
              <a:rPr lang="ru-RU" sz="2800" dirty="0"/>
              <a:t> </a:t>
            </a:r>
            <a:r>
              <a:rPr lang="ru-RU" sz="2800" dirty="0" err="1"/>
              <a:t>поверталися</a:t>
            </a:r>
            <a:r>
              <a:rPr lang="ru-RU" sz="2800" dirty="0"/>
              <a:t> з Парижа, потяг, в </a:t>
            </a:r>
            <a:r>
              <a:rPr lang="ru-RU" sz="2800" dirty="0" err="1"/>
              <a:t>якому</a:t>
            </a:r>
            <a:r>
              <a:rPr lang="ru-RU" sz="2800" dirty="0"/>
              <a:t> вони </a:t>
            </a:r>
            <a:r>
              <a:rPr lang="ru-RU" sz="2800" dirty="0" err="1"/>
              <a:t>їхали</a:t>
            </a:r>
            <a:r>
              <a:rPr lang="ru-RU" sz="2800" dirty="0"/>
              <a:t>, </a:t>
            </a:r>
            <a:r>
              <a:rPr lang="ru-RU" sz="2800" dirty="0" err="1"/>
              <a:t>з'їхав</a:t>
            </a:r>
            <a:r>
              <a:rPr lang="ru-RU" sz="2800" dirty="0"/>
              <a:t> з моста </a:t>
            </a:r>
            <a:r>
              <a:rPr lang="ru-RU" sz="2800" dirty="0" err="1"/>
              <a:t>біля</a:t>
            </a:r>
            <a:r>
              <a:rPr lang="ru-RU" sz="2800" dirty="0"/>
              <a:t> </a:t>
            </a:r>
            <a:r>
              <a:rPr lang="ru-RU" sz="2800" dirty="0" err="1"/>
              <a:t>міста</a:t>
            </a:r>
            <a:r>
              <a:rPr lang="ru-RU" sz="2800" dirty="0"/>
              <a:t> </a:t>
            </a:r>
            <a:r>
              <a:rPr lang="ru-RU" sz="2800" dirty="0" err="1"/>
              <a:t>Степлгерст</a:t>
            </a:r>
            <a:r>
              <a:rPr lang="ru-RU" sz="2800" dirty="0"/>
              <a:t>. </a:t>
            </a:r>
            <a:r>
              <a:rPr lang="ru-RU" sz="2800" dirty="0" err="1"/>
              <a:t>Перші</a:t>
            </a:r>
            <a:r>
              <a:rPr lang="ru-RU" sz="2800" dirty="0"/>
              <a:t> 7 </a:t>
            </a:r>
            <a:r>
              <a:rPr lang="ru-RU" sz="2800" dirty="0" err="1"/>
              <a:t>вагонів</a:t>
            </a:r>
            <a:r>
              <a:rPr lang="ru-RU" sz="2800" dirty="0"/>
              <a:t> </a:t>
            </a:r>
            <a:r>
              <a:rPr lang="ru-RU" sz="2800" dirty="0" err="1"/>
              <a:t>звалилися</a:t>
            </a:r>
            <a:r>
              <a:rPr lang="ru-RU" sz="2800" dirty="0"/>
              <a:t>, </a:t>
            </a:r>
            <a:r>
              <a:rPr lang="ru-RU" sz="2800" dirty="0" err="1"/>
              <a:t>Діккенс</a:t>
            </a:r>
            <a:r>
              <a:rPr lang="ru-RU" sz="2800" dirty="0"/>
              <a:t> </a:t>
            </a:r>
            <a:r>
              <a:rPr lang="ru-RU" sz="2800" dirty="0" err="1"/>
              <a:t>їхав</a:t>
            </a:r>
            <a:r>
              <a:rPr lang="ru-RU" sz="2800" dirty="0"/>
              <a:t> у </a:t>
            </a:r>
            <a:r>
              <a:rPr lang="ru-RU" sz="2800" dirty="0" err="1"/>
              <a:t>єдиному</a:t>
            </a:r>
            <a:r>
              <a:rPr lang="ru-RU" sz="2800" dirty="0"/>
              <a:t> </a:t>
            </a:r>
            <a:r>
              <a:rPr lang="ru-RU" sz="2800" dirty="0" err="1"/>
              <a:t>вагоні</a:t>
            </a:r>
            <a:r>
              <a:rPr lang="ru-RU" sz="2800" dirty="0"/>
              <a:t> </a:t>
            </a:r>
            <a:r>
              <a:rPr lang="ru-RU" sz="2800" dirty="0" err="1"/>
              <a:t>першого</a:t>
            </a:r>
            <a:r>
              <a:rPr lang="ru-RU" sz="2800" dirty="0"/>
              <a:t> </a:t>
            </a:r>
            <a:r>
              <a:rPr lang="ru-RU" sz="2800" dirty="0" err="1"/>
              <a:t>класу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залишився</a:t>
            </a:r>
            <a:r>
              <a:rPr lang="ru-RU" sz="2800" dirty="0"/>
              <a:t> </a:t>
            </a:r>
            <a:r>
              <a:rPr lang="ru-RU" sz="2800" dirty="0" err="1"/>
              <a:t>неукодженим</a:t>
            </a:r>
            <a:r>
              <a:rPr lang="ru-RU" sz="2800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err="1"/>
              <a:t>Залізнична</a:t>
            </a:r>
            <a:r>
              <a:rPr lang="ru-RU" sz="2000" dirty="0"/>
              <a:t> </a:t>
            </a:r>
            <a:r>
              <a:rPr lang="ru-RU" sz="2000" dirty="0" err="1"/>
              <a:t>аварія</a:t>
            </a:r>
            <a:r>
              <a:rPr lang="ru-RU" sz="2000" dirty="0"/>
              <a:t> в </a:t>
            </a:r>
            <a:r>
              <a:rPr lang="ru-RU" sz="2000" dirty="0" err="1"/>
              <a:t>Степлгерсті</a:t>
            </a:r>
            <a:endParaRPr lang="ru-RU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4366407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804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44008" y="1723867"/>
            <a:ext cx="4042792" cy="4144480"/>
          </a:xfrm>
        </p:spPr>
        <p:txBody>
          <a:bodyPr>
            <a:normAutofit/>
          </a:bodyPr>
          <a:lstStyle/>
          <a:p>
            <a:r>
              <a:rPr lang="ru-RU" sz="3600" dirty="0"/>
              <a:t>У 1868 та 1869 роках </a:t>
            </a:r>
            <a:r>
              <a:rPr lang="ru-RU" sz="3600" dirty="0" err="1"/>
              <a:t>Діккенс</a:t>
            </a:r>
            <a:r>
              <a:rPr lang="ru-RU" sz="3600" dirty="0"/>
              <a:t> </a:t>
            </a:r>
            <a:r>
              <a:rPr lang="ru-RU" sz="3600" dirty="0" err="1"/>
              <a:t>провів</a:t>
            </a:r>
            <a:r>
              <a:rPr lang="ru-RU" sz="3600" dirty="0"/>
              <a:t> низку «</a:t>
            </a:r>
            <a:r>
              <a:rPr lang="ru-RU" sz="3600" dirty="0" err="1"/>
              <a:t>прощальних</a:t>
            </a:r>
            <a:r>
              <a:rPr lang="ru-RU" sz="3600" dirty="0"/>
              <a:t> </a:t>
            </a:r>
            <a:r>
              <a:rPr lang="ru-RU" sz="3600" dirty="0" err="1"/>
              <a:t>читань</a:t>
            </a:r>
            <a:r>
              <a:rPr lang="ru-RU" sz="3600" dirty="0"/>
              <a:t>» в </a:t>
            </a:r>
            <a:r>
              <a:rPr lang="ru-RU" sz="3600" dirty="0" err="1"/>
              <a:t>Англії</a:t>
            </a:r>
            <a:r>
              <a:rPr lang="ru-RU" sz="3600" dirty="0"/>
              <a:t>, </a:t>
            </a:r>
            <a:r>
              <a:rPr lang="ru-RU" sz="3600" dirty="0" err="1"/>
              <a:t>Шотландії</a:t>
            </a:r>
            <a:r>
              <a:rPr lang="ru-RU" sz="3600" dirty="0"/>
              <a:t> та </a:t>
            </a:r>
            <a:r>
              <a:rPr lang="ru-RU" sz="3600" dirty="0" err="1"/>
              <a:t>Ірландії</a:t>
            </a:r>
            <a:endParaRPr lang="ru-RU" sz="3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77" y="260648"/>
            <a:ext cx="374441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6043398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/>
              <a:t>Афіша</a:t>
            </a:r>
            <a:r>
              <a:rPr lang="ru-RU" sz="2000" dirty="0"/>
              <a:t> з </a:t>
            </a:r>
            <a:r>
              <a:rPr lang="ru-RU" sz="2000" dirty="0" err="1"/>
              <a:t>оголошенням</a:t>
            </a:r>
            <a:r>
              <a:rPr lang="ru-RU" sz="2000" dirty="0"/>
              <a:t> </a:t>
            </a:r>
            <a:r>
              <a:rPr lang="ru-RU" sz="2000" dirty="0" err="1"/>
              <a:t>читань</a:t>
            </a:r>
            <a:r>
              <a:rPr lang="ru-RU" sz="2000" dirty="0"/>
              <a:t> </a:t>
            </a:r>
            <a:r>
              <a:rPr lang="ru-RU" sz="2000" dirty="0" err="1"/>
              <a:t>Діккенса</a:t>
            </a:r>
            <a:r>
              <a:rPr lang="ru-RU" sz="2000" dirty="0"/>
              <a:t> у </a:t>
            </a:r>
            <a:r>
              <a:rPr lang="ru-RU" sz="2000" dirty="0" err="1"/>
              <a:t>Ноттінгемі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49015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9 </a:t>
            </a:r>
            <a:r>
              <a:rPr lang="ru-RU" sz="2400" dirty="0" err="1"/>
              <a:t>червня</a:t>
            </a:r>
            <a:r>
              <a:rPr lang="ru-RU" sz="2400" dirty="0"/>
              <a:t>, через </a:t>
            </a:r>
            <a:r>
              <a:rPr lang="ru-RU" sz="2400" dirty="0" err="1"/>
              <a:t>п'ять</a:t>
            </a:r>
            <a:r>
              <a:rPr lang="ru-RU" sz="2400" dirty="0"/>
              <a:t> </a:t>
            </a:r>
            <a:r>
              <a:rPr lang="ru-RU" sz="2400" dirty="0" err="1"/>
              <a:t>років</a:t>
            </a:r>
            <a:r>
              <a:rPr lang="ru-RU" sz="2400" dirty="0"/>
              <a:t>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аварії</a:t>
            </a:r>
            <a:r>
              <a:rPr lang="ru-RU" sz="2400" dirty="0"/>
              <a:t> </a:t>
            </a:r>
            <a:r>
              <a:rPr lang="ru-RU" sz="2400" dirty="0" err="1"/>
              <a:t>біля</a:t>
            </a:r>
            <a:r>
              <a:rPr lang="ru-RU" sz="2400" dirty="0"/>
              <a:t> </a:t>
            </a:r>
            <a:r>
              <a:rPr lang="ru-RU" sz="2400" dirty="0" err="1"/>
              <a:t>Степлгерста</a:t>
            </a:r>
            <a:r>
              <a:rPr lang="ru-RU" sz="2400" dirty="0"/>
              <a:t>, </a:t>
            </a:r>
            <a:r>
              <a:rPr lang="ru-RU" sz="2400" dirty="0" err="1"/>
              <a:t>письменник</a:t>
            </a:r>
            <a:r>
              <a:rPr lang="ru-RU" sz="2400" dirty="0"/>
              <a:t> помер, не </a:t>
            </a:r>
            <a:r>
              <a:rPr lang="ru-RU" sz="2400" dirty="0" err="1"/>
              <a:t>приходячи</a:t>
            </a:r>
            <a:r>
              <a:rPr lang="ru-RU" sz="2400" dirty="0"/>
              <a:t> до </a:t>
            </a:r>
            <a:r>
              <a:rPr lang="ru-RU" sz="2400" dirty="0" err="1"/>
              <a:t>тями</a:t>
            </a:r>
            <a:r>
              <a:rPr lang="ru-RU" sz="2400" dirty="0"/>
              <a:t>. </a:t>
            </a:r>
            <a:r>
              <a:rPr lang="ru-RU" sz="2400" dirty="0" err="1"/>
              <a:t>Незважаючи</a:t>
            </a:r>
            <a:r>
              <a:rPr lang="ru-RU" sz="2400" dirty="0"/>
              <a:t> на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власне</a:t>
            </a:r>
            <a:r>
              <a:rPr lang="ru-RU" sz="2400" dirty="0"/>
              <a:t> </a:t>
            </a:r>
            <a:r>
              <a:rPr lang="ru-RU" sz="2400" dirty="0" err="1"/>
              <a:t>бажання</a:t>
            </a:r>
            <a:r>
              <a:rPr lang="ru-RU" sz="2400" dirty="0"/>
              <a:t> бути </a:t>
            </a:r>
            <a:r>
              <a:rPr lang="ru-RU" sz="2400" dirty="0" err="1"/>
              <a:t>похованим</a:t>
            </a:r>
            <a:r>
              <a:rPr lang="ru-RU" sz="2400" dirty="0"/>
              <a:t> у </a:t>
            </a:r>
            <a:r>
              <a:rPr lang="ru-RU" sz="2400" dirty="0" err="1"/>
              <a:t>Рочестерському</a:t>
            </a:r>
            <a:r>
              <a:rPr lang="ru-RU" sz="2400" dirty="0"/>
              <a:t> </a:t>
            </a:r>
            <a:r>
              <a:rPr lang="ru-RU" sz="2400" dirty="0" err="1"/>
              <a:t>соборі</a:t>
            </a:r>
            <a:r>
              <a:rPr lang="ru-RU" sz="2400" dirty="0"/>
              <a:t>, </a:t>
            </a:r>
            <a:r>
              <a:rPr lang="ru-RU" sz="2400" dirty="0" err="1"/>
              <a:t>Діккенса</a:t>
            </a:r>
            <a:r>
              <a:rPr lang="ru-RU" sz="2400" dirty="0"/>
              <a:t> </a:t>
            </a:r>
            <a:r>
              <a:rPr lang="ru-RU" sz="2400" dirty="0" err="1"/>
              <a:t>поховали</a:t>
            </a:r>
            <a:r>
              <a:rPr lang="ru-RU" sz="2400" dirty="0"/>
              <a:t> в Кутку </a:t>
            </a:r>
            <a:r>
              <a:rPr lang="ru-RU" sz="2400" dirty="0" err="1"/>
              <a:t>поетів</a:t>
            </a:r>
            <a:r>
              <a:rPr lang="ru-RU" sz="2400" dirty="0"/>
              <a:t> </a:t>
            </a:r>
            <a:r>
              <a:rPr lang="ru-RU" sz="2400" dirty="0" err="1"/>
              <a:t>Вестмінстерського</a:t>
            </a:r>
            <a:r>
              <a:rPr lang="ru-RU" sz="2400" dirty="0"/>
              <a:t> </a:t>
            </a:r>
            <a:r>
              <a:rPr lang="ru-RU" sz="2400" dirty="0" err="1"/>
              <a:t>абатства</a:t>
            </a:r>
            <a:r>
              <a:rPr lang="ru-RU" sz="2400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СМЕрть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52529"/>
            <a:ext cx="3168352" cy="237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375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5130011" y="1412776"/>
            <a:ext cx="3682752" cy="4322082"/>
          </a:xfrm>
        </p:spPr>
        <p:txBody>
          <a:bodyPr>
            <a:noAutofit/>
          </a:bodyPr>
          <a:lstStyle/>
          <a:p>
            <a:r>
              <a:rPr lang="ru-RU" sz="2400" dirty="0"/>
              <a:t>У </a:t>
            </a:r>
            <a:r>
              <a:rPr lang="ru-RU" sz="2400" dirty="0" err="1"/>
              <a:t>своєму</a:t>
            </a:r>
            <a:r>
              <a:rPr lang="ru-RU" sz="2400" dirty="0"/>
              <a:t> </a:t>
            </a:r>
            <a:r>
              <a:rPr lang="ru-RU" sz="2400" dirty="0" err="1"/>
              <a:t>заповіті</a:t>
            </a:r>
            <a:r>
              <a:rPr lang="ru-RU" sz="2400" dirty="0"/>
              <a:t> </a:t>
            </a:r>
            <a:r>
              <a:rPr lang="ru-RU" sz="2400" dirty="0" err="1"/>
              <a:t>Діккенс</a:t>
            </a:r>
            <a:r>
              <a:rPr lang="ru-RU" sz="2400" dirty="0"/>
              <a:t> </a:t>
            </a:r>
            <a:r>
              <a:rPr lang="ru-RU" sz="2400" dirty="0" err="1"/>
              <a:t>зазначив</a:t>
            </a:r>
            <a:r>
              <a:rPr lang="ru-RU" sz="2400" dirty="0"/>
              <a:t>, </a:t>
            </a:r>
            <a:r>
              <a:rPr lang="ru-RU" sz="2400" dirty="0" err="1"/>
              <a:t>щоб</a:t>
            </a:r>
            <a:r>
              <a:rPr lang="ru-RU" sz="2400" dirty="0"/>
              <a:t> на </a:t>
            </a:r>
            <a:r>
              <a:rPr lang="ru-RU" sz="2400" dirty="0" err="1"/>
              <a:t>його</a:t>
            </a:r>
            <a:r>
              <a:rPr lang="ru-RU" sz="2400" dirty="0"/>
              <a:t> честь не </a:t>
            </a:r>
            <a:r>
              <a:rPr lang="ru-RU" sz="2400" dirty="0" err="1"/>
              <a:t>споруджували</a:t>
            </a:r>
            <a:r>
              <a:rPr lang="ru-RU" sz="2400" dirty="0"/>
              <a:t> </a:t>
            </a:r>
            <a:r>
              <a:rPr lang="ru-RU" sz="2400" dirty="0" err="1"/>
              <a:t>жодного</a:t>
            </a:r>
            <a:r>
              <a:rPr lang="ru-RU" sz="2400" dirty="0"/>
              <a:t> </a:t>
            </a:r>
            <a:r>
              <a:rPr lang="ru-RU" sz="2400" dirty="0" err="1"/>
              <a:t>меморіалу</a:t>
            </a:r>
            <a:r>
              <a:rPr lang="ru-RU" sz="2400" dirty="0"/>
              <a:t>. </a:t>
            </a:r>
            <a:r>
              <a:rPr lang="ru-RU" sz="2400" dirty="0" err="1"/>
              <a:t>Єдиний</a:t>
            </a:r>
            <a:r>
              <a:rPr lang="ru-RU" sz="2400" dirty="0"/>
              <a:t> </a:t>
            </a:r>
            <a:r>
              <a:rPr lang="ru-RU" sz="2400" dirty="0" err="1"/>
              <a:t>бронзовий</a:t>
            </a:r>
            <a:r>
              <a:rPr lang="ru-RU" sz="2400" dirty="0"/>
              <a:t> </a:t>
            </a:r>
            <a:r>
              <a:rPr lang="ru-RU" sz="2400" dirty="0" err="1"/>
              <a:t>пам'ятник</a:t>
            </a:r>
            <a:r>
              <a:rPr lang="ru-RU" sz="2400" dirty="0"/>
              <a:t> </a:t>
            </a:r>
            <a:r>
              <a:rPr lang="ru-RU" sz="2400" dirty="0" err="1"/>
              <a:t>натуральної</a:t>
            </a:r>
            <a:r>
              <a:rPr lang="ru-RU" sz="2400" dirty="0"/>
              <a:t> </a:t>
            </a:r>
            <a:r>
              <a:rPr lang="ru-RU" sz="2400" dirty="0" err="1"/>
              <a:t>величини</a:t>
            </a:r>
            <a:r>
              <a:rPr lang="ru-RU" sz="2400" dirty="0"/>
              <a:t>, </a:t>
            </a:r>
            <a:r>
              <a:rPr lang="ru-RU" sz="2400" dirty="0" err="1"/>
              <a:t>відлитий</a:t>
            </a:r>
            <a:r>
              <a:rPr lang="ru-RU" sz="2400" dirty="0"/>
              <a:t> у 1891 </a:t>
            </a:r>
            <a:r>
              <a:rPr lang="ru-RU" sz="2400" dirty="0" err="1"/>
              <a:t>Френсісом</a:t>
            </a:r>
            <a:r>
              <a:rPr lang="ru-RU" sz="2400" dirty="0"/>
              <a:t> </a:t>
            </a:r>
            <a:r>
              <a:rPr lang="ru-RU" sz="2400" dirty="0" err="1"/>
              <a:t>Едвіном</a:t>
            </a:r>
            <a:r>
              <a:rPr lang="ru-RU" sz="2400" dirty="0"/>
              <a:t> </a:t>
            </a:r>
            <a:r>
              <a:rPr lang="ru-RU" sz="2400" dirty="0" err="1"/>
              <a:t>Елвеллом</a:t>
            </a:r>
            <a:r>
              <a:rPr lang="ru-RU" sz="2400" dirty="0"/>
              <a:t>, </a:t>
            </a:r>
            <a:r>
              <a:rPr lang="ru-RU" sz="2400" dirty="0" err="1"/>
              <a:t>стоїть</a:t>
            </a:r>
            <a:r>
              <a:rPr lang="ru-RU" sz="2400" dirty="0"/>
              <a:t> у Кларк-парку в </a:t>
            </a:r>
            <a:r>
              <a:rPr lang="ru-RU" sz="2400" dirty="0" err="1"/>
              <a:t>місті</a:t>
            </a:r>
            <a:r>
              <a:rPr lang="ru-RU" sz="2400" dirty="0"/>
              <a:t> </a:t>
            </a:r>
            <a:r>
              <a:rPr lang="ru-RU" sz="2400" dirty="0" err="1"/>
              <a:t>Спрюс-Гілл</a:t>
            </a:r>
            <a:r>
              <a:rPr lang="ru-RU" sz="2400" dirty="0"/>
              <a:t>, </a:t>
            </a:r>
            <a:r>
              <a:rPr lang="ru-RU" sz="2400" dirty="0" err="1"/>
              <a:t>Пенсильванія</a:t>
            </a:r>
            <a:r>
              <a:rPr lang="ru-RU" sz="2400" dirty="0"/>
              <a:t>, США.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4716016" cy="353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991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3528" y="1844824"/>
            <a:ext cx="8363272" cy="4824536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800" dirty="0" err="1"/>
              <a:t>Посмертні</a:t>
            </a:r>
            <a:r>
              <a:rPr lang="ru-RU" sz="2800" dirty="0"/>
              <a:t> записки </a:t>
            </a:r>
            <a:r>
              <a:rPr lang="ru-RU" sz="2800" dirty="0" err="1"/>
              <a:t>Піквікського</a:t>
            </a:r>
            <a:r>
              <a:rPr lang="ru-RU" sz="2800" dirty="0"/>
              <a:t> клубу (1836—1837)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dirty="0" err="1"/>
              <a:t>Пригоди</a:t>
            </a:r>
            <a:r>
              <a:rPr lang="ru-RU" sz="2800" dirty="0"/>
              <a:t> </a:t>
            </a:r>
            <a:r>
              <a:rPr lang="ru-RU" sz="2800" dirty="0" err="1"/>
              <a:t>Олівера</a:t>
            </a:r>
            <a:r>
              <a:rPr lang="ru-RU" sz="2800" dirty="0"/>
              <a:t> </a:t>
            </a:r>
            <a:r>
              <a:rPr lang="ru-RU" sz="2800" dirty="0" err="1"/>
              <a:t>Твіста</a:t>
            </a:r>
            <a:r>
              <a:rPr lang="ru-RU" sz="2800" dirty="0"/>
              <a:t> (1837—1839)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dirty="0" err="1"/>
              <a:t>Пригоди</a:t>
            </a:r>
            <a:r>
              <a:rPr lang="ru-RU" sz="2800" dirty="0"/>
              <a:t> </a:t>
            </a:r>
            <a:r>
              <a:rPr lang="ru-RU" sz="2800" dirty="0" err="1"/>
              <a:t>Ніколаса</a:t>
            </a:r>
            <a:r>
              <a:rPr lang="ru-RU" sz="2800" dirty="0"/>
              <a:t> </a:t>
            </a:r>
            <a:r>
              <a:rPr lang="ru-RU" sz="2800" dirty="0" err="1"/>
              <a:t>Ніклбі</a:t>
            </a:r>
            <a:r>
              <a:rPr lang="ru-RU" sz="2800" dirty="0"/>
              <a:t> (1838—1839)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dirty="0" err="1"/>
              <a:t>Крамниця</a:t>
            </a:r>
            <a:r>
              <a:rPr lang="ru-RU" sz="2800" dirty="0"/>
              <a:t> </a:t>
            </a:r>
            <a:r>
              <a:rPr lang="ru-RU" sz="2800" dirty="0" err="1"/>
              <a:t>старожитностей</a:t>
            </a:r>
            <a:r>
              <a:rPr lang="ru-RU" sz="2800" dirty="0"/>
              <a:t> (1840—1841)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dirty="0" err="1"/>
              <a:t>Різдвяна</a:t>
            </a:r>
            <a:r>
              <a:rPr lang="ru-RU" sz="2800" dirty="0"/>
              <a:t> </a:t>
            </a:r>
            <a:r>
              <a:rPr lang="ru-RU" sz="2800" dirty="0" err="1"/>
              <a:t>пісня</a:t>
            </a:r>
            <a:r>
              <a:rPr lang="ru-RU" sz="2800" dirty="0"/>
              <a:t> в </a:t>
            </a:r>
            <a:r>
              <a:rPr lang="ru-RU" sz="2800" dirty="0" err="1"/>
              <a:t>прозі</a:t>
            </a:r>
            <a:r>
              <a:rPr lang="ru-RU" sz="2800" dirty="0"/>
              <a:t>,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різдвяне</a:t>
            </a:r>
            <a:r>
              <a:rPr lang="ru-RU" sz="2800" dirty="0"/>
              <a:t> </a:t>
            </a:r>
            <a:r>
              <a:rPr lang="ru-RU" sz="2800" dirty="0" err="1"/>
              <a:t>оповідання</a:t>
            </a:r>
            <a:r>
              <a:rPr lang="ru-RU" sz="2800" dirty="0"/>
              <a:t> з </a:t>
            </a:r>
            <a:r>
              <a:rPr lang="ru-RU" sz="2800" dirty="0" err="1"/>
              <a:t>привидами</a:t>
            </a:r>
            <a:r>
              <a:rPr lang="ru-RU" sz="2800" dirty="0"/>
              <a:t> (1843)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dirty="0" err="1"/>
              <a:t>Домбі</a:t>
            </a:r>
            <a:r>
              <a:rPr lang="ru-RU" sz="2800" dirty="0"/>
              <a:t> й </a:t>
            </a:r>
            <a:r>
              <a:rPr lang="ru-RU" sz="2800" dirty="0" err="1"/>
              <a:t>син</a:t>
            </a:r>
            <a:r>
              <a:rPr lang="ru-RU" sz="2800" dirty="0"/>
              <a:t> (1846—1848)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dirty="0" err="1"/>
              <a:t>Девід</a:t>
            </a:r>
            <a:r>
              <a:rPr lang="ru-RU" sz="2800" dirty="0"/>
              <a:t> </a:t>
            </a:r>
            <a:r>
              <a:rPr lang="ru-RU" sz="2800" dirty="0" err="1"/>
              <a:t>Коперфільд</a:t>
            </a:r>
            <a:r>
              <a:rPr lang="ru-RU" sz="2800" dirty="0"/>
              <a:t> (1849—1850)</a:t>
            </a:r>
          </a:p>
          <a:p>
            <a:r>
              <a:rPr lang="ru-RU" sz="2800" dirty="0" err="1"/>
              <a:t>Холодний</a:t>
            </a:r>
            <a:r>
              <a:rPr lang="ru-RU" sz="2800" dirty="0"/>
              <a:t> </a:t>
            </a:r>
            <a:r>
              <a:rPr lang="ru-RU" sz="2800" dirty="0" err="1"/>
              <a:t>дім</a:t>
            </a:r>
            <a:r>
              <a:rPr lang="ru-RU" sz="2800" dirty="0"/>
              <a:t> (1852—1853)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dirty="0" err="1"/>
              <a:t>Важкі</a:t>
            </a:r>
            <a:r>
              <a:rPr lang="ru-RU" sz="2800" dirty="0"/>
              <a:t> </a:t>
            </a:r>
            <a:r>
              <a:rPr lang="ru-RU" sz="2800" dirty="0" err="1"/>
              <a:t>часи</a:t>
            </a:r>
            <a:r>
              <a:rPr lang="ru-RU" sz="2800" dirty="0"/>
              <a:t> (1854)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dirty="0" err="1"/>
              <a:t>Маленька</a:t>
            </a:r>
            <a:r>
              <a:rPr lang="ru-RU" sz="2800" dirty="0"/>
              <a:t> </a:t>
            </a:r>
            <a:r>
              <a:rPr lang="ru-RU" sz="2800" dirty="0" err="1"/>
              <a:t>Дорріт</a:t>
            </a:r>
            <a:r>
              <a:rPr lang="ru-RU" sz="2800" dirty="0"/>
              <a:t> (1855—1857)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dirty="0" err="1"/>
              <a:t>Великі</a:t>
            </a:r>
            <a:r>
              <a:rPr lang="ru-RU" sz="2800" dirty="0"/>
              <a:t> </a:t>
            </a:r>
            <a:r>
              <a:rPr lang="ru-RU" sz="2800" dirty="0" err="1"/>
              <a:t>сподівання</a:t>
            </a:r>
            <a:r>
              <a:rPr lang="ru-RU" sz="2800" dirty="0"/>
              <a:t> (1860—1861)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dirty="0"/>
              <a:t>Наш </a:t>
            </a:r>
            <a:r>
              <a:rPr lang="ru-RU" sz="2800" dirty="0" err="1"/>
              <a:t>спільний</a:t>
            </a:r>
            <a:r>
              <a:rPr lang="ru-RU" sz="2800" dirty="0"/>
              <a:t> друг (1864—1865)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dirty="0" err="1"/>
              <a:t>Таємниця</a:t>
            </a:r>
            <a:r>
              <a:rPr lang="ru-RU" sz="2800" dirty="0"/>
              <a:t> </a:t>
            </a:r>
            <a:r>
              <a:rPr lang="ru-RU" sz="2800" dirty="0" err="1"/>
              <a:t>Едвіна</a:t>
            </a:r>
            <a:r>
              <a:rPr lang="ru-RU" sz="2800" dirty="0"/>
              <a:t> Друда (1870)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/>
              <a:t>Відомі</a:t>
            </a:r>
            <a:r>
              <a:rPr lang="ru-RU" sz="2400" dirty="0"/>
              <a:t> </a:t>
            </a:r>
            <a:r>
              <a:rPr lang="ru-RU" sz="2400" dirty="0" smtClean="0"/>
              <a:t> твори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2607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55776" y="2276872"/>
            <a:ext cx="4022824" cy="1175256"/>
          </a:xfrm>
        </p:spPr>
        <p:txBody>
          <a:bodyPr>
            <a:noAutofit/>
          </a:bodyPr>
          <a:lstStyle/>
          <a:p>
            <a:r>
              <a:rPr lang="uk-UA" sz="2800" dirty="0" smtClean="0">
                <a:effectLst>
                  <a:glow rad="889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Цікаві факти про Чарльза </a:t>
            </a:r>
            <a:r>
              <a:rPr lang="uk-UA" sz="2800" dirty="0" err="1" smtClean="0">
                <a:effectLst>
                  <a:glow rad="889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діккенса</a:t>
            </a:r>
            <a:endParaRPr lang="ru-RU" sz="2800" dirty="0">
              <a:effectLst>
                <a:glow rad="889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2612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347864" y="1628800"/>
            <a:ext cx="5698976" cy="4000464"/>
          </a:xfrm>
        </p:spPr>
        <p:txBody>
          <a:bodyPr>
            <a:normAutofit/>
          </a:bodyPr>
          <a:lstStyle/>
          <a:p>
            <a:r>
              <a:rPr lang="ru-RU" sz="3200" dirty="0" err="1"/>
              <a:t>Однією</a:t>
            </a:r>
            <a:r>
              <a:rPr lang="ru-RU" sz="3200" dirty="0"/>
              <a:t> з </a:t>
            </a:r>
            <a:r>
              <a:rPr lang="ru-RU" sz="3200" dirty="0" err="1"/>
              <a:t>найулюбленіших</a:t>
            </a:r>
            <a:r>
              <a:rPr lang="ru-RU" sz="3200" dirty="0"/>
              <a:t> </a:t>
            </a:r>
            <a:r>
              <a:rPr lang="ru-RU" sz="3200" dirty="0" err="1"/>
              <a:t>розваг</a:t>
            </a:r>
            <a:r>
              <a:rPr lang="ru-RU" sz="3200" dirty="0"/>
              <a:t> Чарлза </a:t>
            </a:r>
            <a:r>
              <a:rPr lang="ru-RU" sz="3200" dirty="0" err="1"/>
              <a:t>Діккенса</a:t>
            </a:r>
            <a:r>
              <a:rPr lang="ru-RU" sz="3200" dirty="0"/>
              <a:t> </a:t>
            </a:r>
            <a:r>
              <a:rPr lang="ru-RU" sz="3200" dirty="0" err="1"/>
              <a:t>були</a:t>
            </a:r>
            <a:r>
              <a:rPr lang="ru-RU" sz="3200" dirty="0"/>
              <a:t> походи до моргу. «</a:t>
            </a:r>
            <a:r>
              <a:rPr lang="ru-RU" sz="3200" dirty="0" err="1"/>
              <a:t>Якась</a:t>
            </a:r>
            <a:r>
              <a:rPr lang="ru-RU" sz="3200" dirty="0"/>
              <a:t> незрима сила </a:t>
            </a:r>
            <a:r>
              <a:rPr lang="ru-RU" sz="3200" dirty="0" err="1"/>
              <a:t>тягне</a:t>
            </a:r>
            <a:r>
              <a:rPr lang="ru-RU" sz="3200" dirty="0"/>
              <a:t> мене до </a:t>
            </a:r>
            <a:r>
              <a:rPr lang="ru-RU" sz="3200" dirty="0" err="1"/>
              <a:t>нього</a:t>
            </a:r>
            <a:r>
              <a:rPr lang="ru-RU" sz="3200" dirty="0"/>
              <a:t>»,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3065807" cy="258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624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5235376" y="2020824"/>
            <a:ext cx="3451423" cy="3640424"/>
          </a:xfrm>
        </p:spPr>
        <p:txBody>
          <a:bodyPr>
            <a:noAutofit/>
          </a:bodyPr>
          <a:lstStyle/>
          <a:p>
            <a:r>
              <a:rPr lang="ru-RU" sz="3600" dirty="0" smtClean="0"/>
              <a:t>Чарльз </a:t>
            </a:r>
            <a:r>
              <a:rPr lang="ru-RU" sz="3600" dirty="0" err="1"/>
              <a:t>Діккенс</a:t>
            </a:r>
            <a:r>
              <a:rPr lang="ru-RU" sz="3600" dirty="0"/>
              <a:t> </a:t>
            </a:r>
            <a:r>
              <a:rPr lang="ru-RU" sz="3600" dirty="0" err="1"/>
              <a:t>кожні</a:t>
            </a:r>
            <a:r>
              <a:rPr lang="ru-RU" sz="3600" dirty="0"/>
              <a:t> 50 </a:t>
            </a:r>
            <a:r>
              <a:rPr lang="ru-RU" sz="3600" dirty="0" err="1"/>
              <a:t>рядків</a:t>
            </a:r>
            <a:r>
              <a:rPr lang="ru-RU" sz="3600" dirty="0"/>
              <a:t> </a:t>
            </a:r>
            <a:r>
              <a:rPr lang="ru-RU" sz="3600" dirty="0" err="1"/>
              <a:t>написаного</a:t>
            </a:r>
            <a:r>
              <a:rPr lang="ru-RU" sz="3600" dirty="0"/>
              <a:t> запивав </a:t>
            </a:r>
            <a:r>
              <a:rPr lang="ru-RU" sz="3600" dirty="0" err="1"/>
              <a:t>ковтком</a:t>
            </a:r>
            <a:r>
              <a:rPr lang="ru-RU" sz="3600" dirty="0"/>
              <a:t> </a:t>
            </a:r>
            <a:r>
              <a:rPr lang="ru-RU" sz="3600" dirty="0" err="1"/>
              <a:t>гарячої</a:t>
            </a:r>
            <a:r>
              <a:rPr lang="ru-RU" sz="3600" dirty="0"/>
              <a:t> води.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4695825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83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5148064" y="2020824"/>
            <a:ext cx="3538736" cy="4409320"/>
          </a:xfrm>
        </p:spPr>
        <p:txBody>
          <a:bodyPr>
            <a:normAutofit/>
          </a:bodyPr>
          <a:lstStyle/>
          <a:p>
            <a:r>
              <a:rPr lang="ru-RU" sz="3200" dirty="0"/>
              <a:t>Чарльз </a:t>
            </a:r>
            <a:r>
              <a:rPr lang="ru-RU" sz="3200" dirty="0" err="1"/>
              <a:t>Діккенс</a:t>
            </a:r>
            <a:r>
              <a:rPr lang="ru-RU" sz="3200" dirty="0"/>
              <a:t> </a:t>
            </a:r>
            <a:r>
              <a:rPr lang="ru-RU" sz="3200" dirty="0" err="1"/>
              <a:t>завжди</a:t>
            </a:r>
            <a:r>
              <a:rPr lang="ru-RU" sz="3200" dirty="0"/>
              <a:t> спав головою на </a:t>
            </a:r>
            <a:r>
              <a:rPr lang="ru-RU" sz="3200" dirty="0" err="1"/>
              <a:t>північ</a:t>
            </a:r>
            <a:r>
              <a:rPr lang="ru-RU" sz="3200" dirty="0"/>
              <a:t>. </a:t>
            </a:r>
            <a:r>
              <a:rPr lang="ru-RU" sz="3200" dirty="0" err="1"/>
              <a:t>Він</a:t>
            </a:r>
            <a:r>
              <a:rPr lang="ru-RU" sz="3200" dirty="0"/>
              <a:t> думав,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це</a:t>
            </a:r>
            <a:r>
              <a:rPr lang="ru-RU" sz="3200" dirty="0"/>
              <a:t> </a:t>
            </a:r>
            <a:r>
              <a:rPr lang="ru-RU" sz="3200" dirty="0" err="1"/>
              <a:t>поліпшить</a:t>
            </a:r>
            <a:r>
              <a:rPr lang="ru-RU" sz="3200" dirty="0"/>
              <a:t> </a:t>
            </a:r>
            <a:r>
              <a:rPr lang="ru-RU" sz="3200" dirty="0" err="1"/>
              <a:t>його</a:t>
            </a:r>
            <a:r>
              <a:rPr lang="ru-RU" sz="3200" dirty="0"/>
              <a:t> </a:t>
            </a:r>
            <a:r>
              <a:rPr lang="ru-RU" sz="3200" dirty="0" err="1"/>
              <a:t>письменницькі</a:t>
            </a:r>
            <a:r>
              <a:rPr lang="ru-RU" sz="3200" dirty="0"/>
              <a:t> </a:t>
            </a:r>
            <a:r>
              <a:rPr lang="ru-RU" sz="3200" dirty="0" err="1"/>
              <a:t>здібності</a:t>
            </a:r>
            <a:r>
              <a:rPr lang="ru-RU" sz="3200" dirty="0"/>
              <a:t>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461962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763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788024" y="2020824"/>
            <a:ext cx="3898776" cy="4504520"/>
          </a:xfrm>
        </p:spPr>
        <p:txBody>
          <a:bodyPr>
            <a:normAutofit/>
          </a:bodyPr>
          <a:lstStyle/>
          <a:p>
            <a:r>
              <a:rPr lang="ru-RU" sz="2800" dirty="0"/>
              <a:t>Чарльз </a:t>
            </a:r>
            <a:r>
              <a:rPr lang="ru-RU" sz="2800" dirty="0" err="1"/>
              <a:t>Діккенс</a:t>
            </a:r>
            <a:r>
              <a:rPr lang="ru-RU" sz="2800" dirty="0"/>
              <a:t> </a:t>
            </a:r>
            <a:r>
              <a:rPr lang="ru-RU" sz="2800" dirty="0" err="1"/>
              <a:t>кожен</a:t>
            </a:r>
            <a:r>
              <a:rPr lang="ru-RU" sz="2800" dirty="0"/>
              <a:t> день </a:t>
            </a:r>
            <a:r>
              <a:rPr lang="ru-RU" sz="2800" dirty="0" err="1"/>
              <a:t>випивав</a:t>
            </a:r>
            <a:r>
              <a:rPr lang="ru-RU" sz="2800" dirty="0"/>
              <a:t> по </a:t>
            </a:r>
            <a:r>
              <a:rPr lang="ru-RU" sz="2800" dirty="0" err="1"/>
              <a:t>півлітра</a:t>
            </a:r>
            <a:r>
              <a:rPr lang="ru-RU" sz="2800" dirty="0"/>
              <a:t> </a:t>
            </a:r>
            <a:r>
              <a:rPr lang="ru-RU" sz="2800" dirty="0" err="1"/>
              <a:t>шампанського</a:t>
            </a:r>
            <a:r>
              <a:rPr lang="ru-RU" sz="2800" dirty="0"/>
              <a:t>.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2857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012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Ранні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5915000" cy="3856448"/>
          </a:xfrm>
        </p:spPr>
        <p:txBody>
          <a:bodyPr>
            <a:normAutofit/>
          </a:bodyPr>
          <a:lstStyle/>
          <a:p>
            <a:r>
              <a:rPr lang="ru-RU" sz="3200" dirty="0"/>
              <a:t>Чарлз </a:t>
            </a:r>
            <a:r>
              <a:rPr lang="ru-RU" sz="3200" dirty="0" err="1"/>
              <a:t>Діккенс</a:t>
            </a:r>
            <a:r>
              <a:rPr lang="ru-RU" sz="3200" dirty="0"/>
              <a:t> </a:t>
            </a:r>
            <a:r>
              <a:rPr lang="ru-RU" sz="3200" dirty="0" err="1"/>
              <a:t>народився</a:t>
            </a:r>
            <a:r>
              <a:rPr lang="ru-RU" sz="3200" dirty="0"/>
              <a:t> в </a:t>
            </a:r>
            <a:r>
              <a:rPr lang="ru-RU" sz="3200" dirty="0" err="1"/>
              <a:t>передмісті</a:t>
            </a:r>
            <a:r>
              <a:rPr lang="ru-RU" sz="3200" dirty="0"/>
              <a:t> Портсмута </a:t>
            </a:r>
            <a:r>
              <a:rPr lang="ru-RU" sz="3200" dirty="0" err="1"/>
              <a:t>Лендпорті</a:t>
            </a:r>
            <a:r>
              <a:rPr lang="ru-RU" sz="3200" dirty="0"/>
              <a:t> в </a:t>
            </a:r>
            <a:r>
              <a:rPr lang="ru-RU" sz="3200" dirty="0" err="1"/>
              <a:t>незаможній</a:t>
            </a:r>
            <a:r>
              <a:rPr lang="ru-RU" sz="3200" dirty="0"/>
              <a:t> </a:t>
            </a:r>
            <a:r>
              <a:rPr lang="ru-RU" sz="3200" dirty="0" err="1"/>
              <a:t>родині</a:t>
            </a:r>
            <a:r>
              <a:rPr lang="ru-RU" sz="32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91211"/>
            <a:ext cx="5137005" cy="201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44824"/>
            <a:ext cx="2615952" cy="470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086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83768" y="3367246"/>
            <a:ext cx="4248472" cy="781834"/>
          </a:xfrm>
        </p:spPr>
        <p:txBody>
          <a:bodyPr>
            <a:noAutofit/>
          </a:bodyPr>
          <a:lstStyle/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 !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9258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199" y="1268760"/>
            <a:ext cx="8229600" cy="4075176"/>
          </a:xfrm>
        </p:spPr>
        <p:txBody>
          <a:bodyPr>
            <a:normAutofit/>
          </a:bodyPr>
          <a:lstStyle/>
          <a:p>
            <a:r>
              <a:rPr lang="ru-RU" sz="2800" dirty="0"/>
              <a:t>Коли Чарльзу </a:t>
            </a:r>
            <a:r>
              <a:rPr lang="ru-RU" sz="2800" dirty="0" err="1"/>
              <a:t>було</a:t>
            </a:r>
            <a:r>
              <a:rPr lang="ru-RU" sz="2800" dirty="0"/>
              <a:t> три роки, родина </a:t>
            </a:r>
            <a:r>
              <a:rPr lang="ru-RU" sz="2800" dirty="0" err="1"/>
              <a:t>перебралася</a:t>
            </a:r>
            <a:r>
              <a:rPr lang="ru-RU" sz="2800" dirty="0"/>
              <a:t> до Лондона.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7" y="2708920"/>
            <a:ext cx="6257925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805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07504" y="1340768"/>
            <a:ext cx="4896544" cy="5400600"/>
          </a:xfrm>
        </p:spPr>
        <p:txBody>
          <a:bodyPr>
            <a:noAutofit/>
          </a:bodyPr>
          <a:lstStyle/>
          <a:p>
            <a:r>
              <a:rPr lang="ru-RU" sz="3200" dirty="0" err="1"/>
              <a:t>Після</a:t>
            </a:r>
            <a:r>
              <a:rPr lang="ru-RU" sz="3200" dirty="0"/>
              <a:t> </a:t>
            </a:r>
            <a:r>
              <a:rPr lang="ru-RU" sz="3200" dirty="0" err="1"/>
              <a:t>школи</a:t>
            </a:r>
            <a:r>
              <a:rPr lang="ru-RU" sz="3200" dirty="0"/>
              <a:t>, з </a:t>
            </a:r>
            <a:r>
              <a:rPr lang="ru-RU" sz="3200" dirty="0" err="1"/>
              <a:t>травня</a:t>
            </a:r>
            <a:r>
              <a:rPr lang="ru-RU" sz="3200" dirty="0"/>
              <a:t> 1827, </a:t>
            </a:r>
            <a:r>
              <a:rPr lang="ru-RU" sz="3200" dirty="0" err="1"/>
              <a:t>Діккенс</a:t>
            </a:r>
            <a:r>
              <a:rPr lang="ru-RU" sz="3200" dirty="0"/>
              <a:t> почав </a:t>
            </a:r>
            <a:r>
              <a:rPr lang="ru-RU" sz="3200" dirty="0" err="1"/>
              <a:t>працювати</a:t>
            </a:r>
            <a:r>
              <a:rPr lang="ru-RU" sz="3200" dirty="0"/>
              <a:t> </a:t>
            </a:r>
            <a:r>
              <a:rPr lang="ru-RU" sz="3200" dirty="0" err="1"/>
              <a:t>молодшим</a:t>
            </a:r>
            <a:r>
              <a:rPr lang="ru-RU" sz="3200" dirty="0"/>
              <a:t> клерком в </a:t>
            </a:r>
            <a:r>
              <a:rPr lang="ru-RU" sz="3200" dirty="0" err="1"/>
              <a:t>адвокатській</a:t>
            </a:r>
            <a:r>
              <a:rPr lang="ru-RU" sz="3200" dirty="0"/>
              <a:t> </a:t>
            </a:r>
            <a:r>
              <a:rPr lang="ru-RU" sz="3200" dirty="0" err="1"/>
              <a:t>конторі</a:t>
            </a:r>
            <a:r>
              <a:rPr lang="ru-RU" sz="3200" dirty="0"/>
              <a:t> </a:t>
            </a:r>
            <a:r>
              <a:rPr lang="ru-RU" sz="3200" dirty="0" err="1"/>
              <a:t>Елліса</a:t>
            </a:r>
            <a:r>
              <a:rPr lang="ru-RU" sz="3200" dirty="0"/>
              <a:t> й </a:t>
            </a:r>
            <a:r>
              <a:rPr lang="ru-RU" sz="3200" dirty="0" err="1"/>
              <a:t>Блекмора</a:t>
            </a:r>
            <a:r>
              <a:rPr lang="ru-RU" sz="3200" dirty="0"/>
              <a:t>. </a:t>
            </a:r>
            <a:r>
              <a:rPr lang="ru-RU" sz="3200" dirty="0" err="1"/>
              <a:t>Потім</a:t>
            </a:r>
            <a:r>
              <a:rPr lang="ru-RU" sz="3200" dirty="0"/>
              <a:t>, </a:t>
            </a:r>
            <a:r>
              <a:rPr lang="ru-RU" sz="3200" dirty="0" err="1"/>
              <a:t>вивчивши</a:t>
            </a:r>
            <a:r>
              <a:rPr lang="ru-RU" sz="3200" dirty="0"/>
              <a:t> систему </a:t>
            </a:r>
            <a:r>
              <a:rPr lang="ru-RU" sz="3200" dirty="0" err="1"/>
              <a:t>скоропису</a:t>
            </a:r>
            <a:r>
              <a:rPr lang="ru-RU" sz="3200" dirty="0"/>
              <a:t> </a:t>
            </a:r>
            <a:r>
              <a:rPr lang="ru-RU" sz="3200" dirty="0" err="1"/>
              <a:t>Герні</a:t>
            </a:r>
            <a:r>
              <a:rPr lang="ru-RU" sz="3200" dirty="0"/>
              <a:t>, </a:t>
            </a:r>
            <a:r>
              <a:rPr lang="ru-RU" sz="3200" dirty="0" err="1"/>
              <a:t>він</a:t>
            </a:r>
            <a:r>
              <a:rPr lang="ru-RU" sz="3200" dirty="0"/>
              <a:t> покинув роботу й став </a:t>
            </a:r>
            <a:r>
              <a:rPr lang="ru-RU" sz="3200" dirty="0" err="1"/>
              <a:t>вільнонайманим</a:t>
            </a:r>
            <a:r>
              <a:rPr lang="ru-RU" sz="3200" dirty="0"/>
              <a:t> репортером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72138"/>
            <a:ext cx="3494137" cy="421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50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555776" y="1844824"/>
            <a:ext cx="6588224" cy="5013176"/>
          </a:xfrm>
        </p:spPr>
        <p:txBody>
          <a:bodyPr>
            <a:normAutofit/>
          </a:bodyPr>
          <a:lstStyle/>
          <a:p>
            <a:r>
              <a:rPr lang="ru-RU" sz="3200" dirty="0" err="1"/>
              <a:t>Своє</a:t>
            </a:r>
            <a:r>
              <a:rPr lang="ru-RU" sz="3200" dirty="0"/>
              <a:t> перше </a:t>
            </a:r>
            <a:r>
              <a:rPr lang="ru-RU" sz="3200" dirty="0" err="1"/>
              <a:t>кохання</a:t>
            </a:r>
            <a:r>
              <a:rPr lang="ru-RU" sz="3200" dirty="0"/>
              <a:t>, </a:t>
            </a:r>
            <a:r>
              <a:rPr lang="ru-RU" sz="3200" dirty="0" err="1"/>
              <a:t>Марію</a:t>
            </a:r>
            <a:r>
              <a:rPr lang="ru-RU" sz="3200" dirty="0"/>
              <a:t> </a:t>
            </a:r>
            <a:r>
              <a:rPr lang="ru-RU" sz="3200" dirty="0" err="1"/>
              <a:t>Біднелл</a:t>
            </a:r>
            <a:r>
              <a:rPr lang="ru-RU" sz="3200" dirty="0"/>
              <a:t>, </a:t>
            </a:r>
            <a:r>
              <a:rPr lang="ru-RU" sz="3200" dirty="0" err="1"/>
              <a:t>Діккенс</a:t>
            </a:r>
            <a:r>
              <a:rPr lang="ru-RU" sz="3200" dirty="0"/>
              <a:t> </a:t>
            </a:r>
            <a:r>
              <a:rPr lang="ru-RU" sz="3200" dirty="0" err="1"/>
              <a:t>зустрів</a:t>
            </a:r>
            <a:r>
              <a:rPr lang="ru-RU" sz="3200" dirty="0"/>
              <a:t> у </a:t>
            </a:r>
            <a:r>
              <a:rPr lang="ru-RU" sz="3200" dirty="0" smtClean="0"/>
              <a:t>1830.</a:t>
            </a:r>
            <a:endParaRPr lang="ru-RU" sz="3200" dirty="0"/>
          </a:p>
          <a:p>
            <a:r>
              <a:rPr lang="ru-RU" sz="3200" dirty="0" smtClean="0"/>
              <a:t>Батьки </a:t>
            </a:r>
            <a:r>
              <a:rPr lang="ru-RU" sz="3200" dirty="0" err="1"/>
              <a:t>Марії</a:t>
            </a:r>
            <a:r>
              <a:rPr lang="ru-RU" sz="3200" dirty="0"/>
              <a:t> не </a:t>
            </a:r>
            <a:r>
              <a:rPr lang="ru-RU" sz="3200" dirty="0" err="1"/>
              <a:t>схвалювали</a:t>
            </a:r>
            <a:r>
              <a:rPr lang="ru-RU" sz="3200" dirty="0"/>
              <a:t> </a:t>
            </a:r>
            <a:r>
              <a:rPr lang="ru-RU" sz="3200" dirty="0" err="1"/>
              <a:t>залицяння</a:t>
            </a:r>
            <a:r>
              <a:rPr lang="ru-RU" sz="3200" dirty="0"/>
              <a:t> </a:t>
            </a:r>
            <a:r>
              <a:rPr lang="ru-RU" sz="3200" dirty="0" err="1"/>
              <a:t>Діккенса</a:t>
            </a:r>
            <a:r>
              <a:rPr lang="ru-RU" sz="3200" dirty="0"/>
              <a:t> до </a:t>
            </a:r>
            <a:r>
              <a:rPr lang="ru-RU" sz="3200" dirty="0" err="1"/>
              <a:t>дівчини</a:t>
            </a:r>
            <a:r>
              <a:rPr lang="ru-RU" sz="3200" dirty="0"/>
              <a:t> й </a:t>
            </a:r>
            <a:r>
              <a:rPr lang="ru-RU" sz="3200" dirty="0" err="1"/>
              <a:t>припинили</a:t>
            </a:r>
            <a:r>
              <a:rPr lang="ru-RU" sz="3200" dirty="0"/>
              <a:t> </a:t>
            </a:r>
            <a:r>
              <a:rPr lang="ru-RU" sz="3200" dirty="0" err="1"/>
              <a:t>стосунки</a:t>
            </a:r>
            <a:r>
              <a:rPr lang="ru-RU" sz="3200" dirty="0"/>
              <a:t> </a:t>
            </a:r>
            <a:r>
              <a:rPr lang="ru-RU" sz="3200" dirty="0" err="1"/>
              <a:t>між</a:t>
            </a:r>
            <a:r>
              <a:rPr lang="ru-RU" sz="3200" dirty="0"/>
              <a:t> ними, </a:t>
            </a:r>
            <a:r>
              <a:rPr lang="ru-RU" sz="3200" dirty="0" err="1"/>
              <a:t>відіславши</a:t>
            </a:r>
            <a:r>
              <a:rPr lang="ru-RU" sz="3200" dirty="0"/>
              <a:t> </a:t>
            </a:r>
            <a:r>
              <a:rPr lang="ru-RU" sz="3200" dirty="0" err="1"/>
              <a:t>її</a:t>
            </a:r>
            <a:r>
              <a:rPr lang="ru-RU" sz="3200" dirty="0"/>
              <a:t> в школу в </a:t>
            </a:r>
            <a:r>
              <a:rPr lang="ru-RU" sz="3200" dirty="0" err="1"/>
              <a:t>Парижі</a:t>
            </a:r>
            <a:r>
              <a:rPr lang="ru-RU" sz="3200" dirty="0"/>
              <a:t>.</a:t>
            </a:r>
          </a:p>
          <a:p>
            <a:r>
              <a:rPr lang="ru-RU" sz="3200" dirty="0" err="1"/>
              <a:t>Журналістська</a:t>
            </a:r>
            <a:r>
              <a:rPr lang="ru-RU" sz="3200" dirty="0"/>
              <a:t> робота й </a:t>
            </a:r>
            <a:r>
              <a:rPr lang="ru-RU" sz="3200" dirty="0" err="1"/>
              <a:t>перші</a:t>
            </a:r>
            <a:r>
              <a:rPr lang="ru-RU" sz="3200" dirty="0"/>
              <a:t> </a:t>
            </a:r>
            <a:r>
              <a:rPr lang="ru-RU" sz="3200" dirty="0" err="1"/>
              <a:t>романи</a:t>
            </a:r>
            <a:endParaRPr lang="ru-RU" sz="32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79912" y="891756"/>
            <a:ext cx="4114800" cy="701040"/>
          </a:xfrm>
        </p:spPr>
        <p:txBody>
          <a:bodyPr>
            <a:normAutofit/>
          </a:bodyPr>
          <a:lstStyle/>
          <a:p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Перше кохання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02865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226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4762872" cy="4648536"/>
          </a:xfrm>
        </p:spPr>
        <p:txBody>
          <a:bodyPr>
            <a:normAutofit/>
          </a:bodyPr>
          <a:lstStyle/>
          <a:p>
            <a:r>
              <a:rPr lang="ru-RU" sz="3200" dirty="0"/>
              <a:t>2 </a:t>
            </a:r>
            <a:r>
              <a:rPr lang="ru-RU" sz="3200" dirty="0" err="1"/>
              <a:t>квітня</a:t>
            </a:r>
            <a:r>
              <a:rPr lang="ru-RU" sz="3200" dirty="0"/>
              <a:t> 1836 </a:t>
            </a:r>
            <a:r>
              <a:rPr lang="ru-RU" sz="3200" dirty="0" err="1"/>
              <a:t>Діккенс</a:t>
            </a:r>
            <a:r>
              <a:rPr lang="ru-RU" sz="3200" dirty="0"/>
              <a:t> </a:t>
            </a:r>
            <a:r>
              <a:rPr lang="ru-RU" sz="3200" dirty="0" err="1"/>
              <a:t>побрався</a:t>
            </a:r>
            <a:r>
              <a:rPr lang="ru-RU" sz="3200" dirty="0"/>
              <a:t> з </a:t>
            </a:r>
            <a:r>
              <a:rPr lang="ru-RU" sz="3200" dirty="0" err="1"/>
              <a:t>Кетрін</a:t>
            </a:r>
            <a:r>
              <a:rPr lang="ru-RU" sz="3200" dirty="0"/>
              <a:t> Томсон </a:t>
            </a:r>
            <a:r>
              <a:rPr lang="ru-RU" sz="3200" dirty="0" err="1"/>
              <a:t>Гогарт</a:t>
            </a:r>
            <a:r>
              <a:rPr lang="ru-RU" sz="3200" dirty="0"/>
              <a:t>, </a:t>
            </a:r>
            <a:r>
              <a:rPr lang="ru-RU" sz="3200" dirty="0" err="1"/>
              <a:t>донькою</a:t>
            </a:r>
            <a:r>
              <a:rPr lang="ru-RU" sz="3200" dirty="0"/>
              <a:t> Джорджа </a:t>
            </a:r>
            <a:r>
              <a:rPr lang="ru-RU" sz="3200" dirty="0" err="1"/>
              <a:t>Гогарта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Сімейне життя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97493"/>
            <a:ext cx="3319636" cy="424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959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0" y="2136101"/>
            <a:ext cx="3960440" cy="4392488"/>
          </a:xfrm>
        </p:spPr>
        <p:txBody>
          <a:bodyPr>
            <a:noAutofit/>
          </a:bodyPr>
          <a:lstStyle/>
          <a:p>
            <a:r>
              <a:rPr lang="ru-RU" sz="3600" dirty="0"/>
              <a:t>У них </a:t>
            </a:r>
            <a:r>
              <a:rPr lang="ru-RU" sz="3600" dirty="0" err="1"/>
              <a:t>народилося</a:t>
            </a:r>
            <a:r>
              <a:rPr lang="ru-RU" sz="3600" dirty="0"/>
              <a:t> десять </a:t>
            </a:r>
            <a:r>
              <a:rPr lang="ru-RU" sz="3600" dirty="0" err="1"/>
              <a:t>дітей</a:t>
            </a:r>
            <a:r>
              <a:rPr lang="ru-RU" sz="3600" dirty="0"/>
              <a:t>: Чарлз, </a:t>
            </a:r>
            <a:r>
              <a:rPr lang="ru-RU" sz="3600" dirty="0" err="1"/>
              <a:t>Мері</a:t>
            </a:r>
            <a:r>
              <a:rPr lang="ru-RU" sz="3600" dirty="0"/>
              <a:t>, </a:t>
            </a:r>
            <a:r>
              <a:rPr lang="ru-RU" sz="3600" dirty="0" err="1"/>
              <a:t>Кейт</a:t>
            </a:r>
            <a:r>
              <a:rPr lang="ru-RU" sz="3600" dirty="0"/>
              <a:t>, </a:t>
            </a:r>
            <a:r>
              <a:rPr lang="ru-RU" sz="3600" dirty="0" err="1"/>
              <a:t>Волтер</a:t>
            </a:r>
            <a:r>
              <a:rPr lang="ru-RU" sz="3600" dirty="0"/>
              <a:t>, </a:t>
            </a:r>
            <a:r>
              <a:rPr lang="ru-RU" sz="3600" dirty="0" err="1"/>
              <a:t>Франсіс</a:t>
            </a:r>
            <a:r>
              <a:rPr lang="ru-RU" sz="3600" dirty="0"/>
              <a:t>, Альфред, </a:t>
            </a:r>
            <a:r>
              <a:rPr lang="ru-RU" sz="3600" dirty="0" err="1"/>
              <a:t>Сідні</a:t>
            </a:r>
            <a:r>
              <a:rPr lang="ru-RU" sz="3600" dirty="0"/>
              <a:t>, </a:t>
            </a:r>
            <a:r>
              <a:rPr lang="ru-RU" sz="3600" dirty="0" err="1"/>
              <a:t>Генрі</a:t>
            </a:r>
            <a:r>
              <a:rPr lang="ru-RU" sz="3600" dirty="0"/>
              <a:t>, Дора та </a:t>
            </a:r>
            <a:r>
              <a:rPr lang="ru-RU" sz="3600" dirty="0" err="1"/>
              <a:t>Едвард</a:t>
            </a:r>
            <a:r>
              <a:rPr lang="ru-RU" sz="3600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3960440" cy="48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121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00100" y="1628800"/>
            <a:ext cx="8229600" cy="4075176"/>
          </a:xfrm>
        </p:spPr>
        <p:txBody>
          <a:bodyPr>
            <a:normAutofit/>
          </a:bodyPr>
          <a:lstStyle/>
          <a:p>
            <a:r>
              <a:rPr lang="ru-RU" sz="3200" dirty="0"/>
              <a:t>У 1856 </a:t>
            </a:r>
            <a:r>
              <a:rPr lang="ru-RU" sz="3200" dirty="0" err="1"/>
              <a:t>гонорари</a:t>
            </a:r>
            <a:r>
              <a:rPr lang="ru-RU" sz="3200" dirty="0"/>
              <a:t> за книги дозволили </a:t>
            </a:r>
            <a:r>
              <a:rPr lang="ru-RU" sz="3200" dirty="0" err="1"/>
              <a:t>Діккенсу</a:t>
            </a:r>
            <a:r>
              <a:rPr lang="ru-RU" sz="3200" dirty="0"/>
              <a:t> </a:t>
            </a:r>
            <a:r>
              <a:rPr lang="ru-RU" sz="3200" dirty="0" err="1"/>
              <a:t>придбати</a:t>
            </a:r>
            <a:r>
              <a:rPr lang="ru-RU" sz="3200" dirty="0"/>
              <a:t> </a:t>
            </a:r>
            <a:r>
              <a:rPr lang="ru-RU" sz="3200" dirty="0" err="1"/>
              <a:t>будинок</a:t>
            </a:r>
            <a:r>
              <a:rPr lang="ru-RU" sz="3200" dirty="0"/>
              <a:t> </a:t>
            </a:r>
            <a:r>
              <a:rPr lang="ru-RU" sz="3200" dirty="0" err="1"/>
              <a:t>Ґедз-Гілл-плейс</a:t>
            </a:r>
            <a:r>
              <a:rPr lang="ru-RU" sz="3200" dirty="0"/>
              <a:t> у </a:t>
            </a:r>
            <a:r>
              <a:rPr lang="ru-RU" sz="3200" dirty="0" err="1"/>
              <a:t>Кенті</a:t>
            </a:r>
            <a:r>
              <a:rPr lang="ru-RU" sz="3200" dirty="0"/>
              <a:t>. </a:t>
            </a:r>
            <a:r>
              <a:rPr lang="ru-RU" sz="3200" dirty="0" err="1"/>
              <a:t>Ще</a:t>
            </a:r>
            <a:r>
              <a:rPr lang="ru-RU" sz="3200" dirty="0"/>
              <a:t> хлопчиком </a:t>
            </a:r>
            <a:r>
              <a:rPr lang="ru-RU" sz="3200" dirty="0" err="1"/>
              <a:t>Діккенс</a:t>
            </a:r>
            <a:r>
              <a:rPr lang="ru-RU" sz="3200" dirty="0"/>
              <a:t> </a:t>
            </a:r>
            <a:r>
              <a:rPr lang="ru-RU" sz="3200" dirty="0" err="1"/>
              <a:t>мріяв</a:t>
            </a:r>
            <a:r>
              <a:rPr lang="ru-RU" sz="3200" dirty="0"/>
              <a:t> </a:t>
            </a:r>
            <a:r>
              <a:rPr lang="ru-RU" sz="3200" dirty="0" err="1"/>
              <a:t>жити</a:t>
            </a:r>
            <a:r>
              <a:rPr lang="ru-RU" sz="3200" dirty="0"/>
              <a:t> в </a:t>
            </a:r>
            <a:r>
              <a:rPr lang="ru-RU" sz="3200" dirty="0" err="1"/>
              <a:t>цьому</a:t>
            </a:r>
            <a:r>
              <a:rPr lang="ru-RU" sz="3200" dirty="0"/>
              <a:t> </a:t>
            </a:r>
            <a:r>
              <a:rPr lang="ru-RU" sz="3200" dirty="0" err="1"/>
              <a:t>будинку</a:t>
            </a:r>
            <a:r>
              <a:rPr lang="ru-RU" sz="3200" dirty="0"/>
              <a:t>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00257"/>
            <a:ext cx="4318248" cy="2836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253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067944" y="2020824"/>
            <a:ext cx="4618856" cy="4655968"/>
          </a:xfrm>
        </p:spPr>
        <p:txBody>
          <a:bodyPr>
            <a:noAutofit/>
          </a:bodyPr>
          <a:lstStyle/>
          <a:p>
            <a:r>
              <a:rPr lang="ru-RU" sz="2800" dirty="0"/>
              <a:t>У 1857 </a:t>
            </a:r>
            <a:r>
              <a:rPr lang="ru-RU" sz="2800" dirty="0" err="1"/>
              <a:t>Діккенс</a:t>
            </a:r>
            <a:r>
              <a:rPr lang="ru-RU" sz="2800" dirty="0"/>
              <a:t> </a:t>
            </a:r>
            <a:r>
              <a:rPr lang="ru-RU" sz="2800" dirty="0" err="1"/>
              <a:t>винайняв</a:t>
            </a:r>
            <a:r>
              <a:rPr lang="ru-RU" sz="2800" dirty="0"/>
              <a:t> </a:t>
            </a:r>
            <a:r>
              <a:rPr lang="ru-RU" sz="2800" dirty="0" err="1"/>
              <a:t>професійних</a:t>
            </a:r>
            <a:r>
              <a:rPr lang="ru-RU" sz="2800" dirty="0"/>
              <a:t> актрис для </a:t>
            </a:r>
            <a:r>
              <a:rPr lang="ru-RU" sz="2800" dirty="0" err="1"/>
              <a:t>п'єси</a:t>
            </a:r>
            <a:r>
              <a:rPr lang="ru-RU" sz="2800" dirty="0"/>
              <a:t> «Заморожена </a:t>
            </a:r>
            <a:r>
              <a:rPr lang="ru-RU" sz="2800" dirty="0" err="1"/>
              <a:t>глибина</a:t>
            </a:r>
            <a:r>
              <a:rPr lang="ru-RU" sz="2800" dirty="0"/>
              <a:t>», </a:t>
            </a:r>
            <a:r>
              <a:rPr lang="ru-RU" sz="2800" dirty="0" err="1"/>
              <a:t>написаної</a:t>
            </a:r>
            <a:r>
              <a:rPr lang="ru-RU" sz="2800" dirty="0"/>
              <a:t> разом </a:t>
            </a:r>
            <a:r>
              <a:rPr lang="ru-RU" sz="2800" dirty="0" err="1"/>
              <a:t>із</a:t>
            </a:r>
            <a:r>
              <a:rPr lang="ru-RU" sz="2800" dirty="0"/>
              <a:t> протеже </a:t>
            </a:r>
            <a:r>
              <a:rPr lang="ru-RU" sz="2800" dirty="0" err="1"/>
              <a:t>Діккенса</a:t>
            </a:r>
            <a:r>
              <a:rPr lang="ru-RU" sz="2800" dirty="0"/>
              <a:t> </a:t>
            </a:r>
            <a:r>
              <a:rPr lang="ru-RU" sz="2800" dirty="0" err="1"/>
              <a:t>Вілкі</a:t>
            </a:r>
            <a:r>
              <a:rPr lang="ru-RU" sz="2800" dirty="0"/>
              <a:t> </a:t>
            </a:r>
            <a:r>
              <a:rPr lang="ru-RU" sz="2800" dirty="0" err="1"/>
              <a:t>Коллінсом</a:t>
            </a:r>
            <a:r>
              <a:rPr lang="ru-RU" sz="2800" dirty="0"/>
              <a:t>. З </a:t>
            </a:r>
            <a:r>
              <a:rPr lang="ru-RU" sz="2800" dirty="0" err="1"/>
              <a:t>однією</a:t>
            </a:r>
            <a:r>
              <a:rPr lang="ru-RU" sz="2800" dirty="0"/>
              <a:t> з них, </a:t>
            </a:r>
            <a:r>
              <a:rPr lang="ru-RU" sz="2800" dirty="0" err="1"/>
              <a:t>Еллен</a:t>
            </a:r>
            <a:r>
              <a:rPr lang="ru-RU" sz="2800" dirty="0"/>
              <a:t> </a:t>
            </a:r>
            <a:r>
              <a:rPr lang="ru-RU" sz="2800" dirty="0" err="1"/>
              <a:t>Тернан</a:t>
            </a:r>
            <a:r>
              <a:rPr lang="ru-RU" sz="2800" dirty="0"/>
              <a:t>, у </a:t>
            </a:r>
            <a:r>
              <a:rPr lang="ru-RU" sz="2800" dirty="0" err="1"/>
              <a:t>Діккенса</a:t>
            </a:r>
            <a:r>
              <a:rPr lang="ru-RU" sz="2800" dirty="0"/>
              <a:t> </a:t>
            </a:r>
            <a:r>
              <a:rPr lang="ru-RU" sz="2800" dirty="0" err="1"/>
              <a:t>утворився</a:t>
            </a:r>
            <a:r>
              <a:rPr lang="ru-RU" sz="2800" dirty="0"/>
              <a:t> </a:t>
            </a:r>
            <a:r>
              <a:rPr lang="ru-RU" sz="2800" dirty="0" err="1"/>
              <a:t>зв'язок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тривав</a:t>
            </a:r>
            <a:r>
              <a:rPr lang="ru-RU" sz="2800" dirty="0"/>
              <a:t> усе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життя</a:t>
            </a:r>
            <a:endParaRPr lang="ru-RU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95" y="1628800"/>
            <a:ext cx="3594518" cy="504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788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77642DB-8377-40FD-85D5-6E5C67AF7B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0</TotalTime>
  <Words>503</Words>
  <Application>Microsoft Office PowerPoint</Application>
  <PresentationFormat>Экран (4:3)</PresentationFormat>
  <Paragraphs>42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BlackTie</vt:lpstr>
      <vt:lpstr>Чарльз Діккенс</vt:lpstr>
      <vt:lpstr>Ранні роки</vt:lpstr>
      <vt:lpstr>Презентация PowerPoint</vt:lpstr>
      <vt:lpstr>Презентация PowerPoint</vt:lpstr>
      <vt:lpstr>Перше кохання</vt:lpstr>
      <vt:lpstr>Сімейне життя</vt:lpstr>
      <vt:lpstr>Презентация PowerPoint</vt:lpstr>
      <vt:lpstr>Презентация PowerPoint</vt:lpstr>
      <vt:lpstr>Презентация PowerPoint</vt:lpstr>
      <vt:lpstr>Залізнична аварія в Степлгерсті</vt:lpstr>
      <vt:lpstr>Презентация PowerPoint</vt:lpstr>
      <vt:lpstr>СМЕрть</vt:lpstr>
      <vt:lpstr>Презентация PowerPoint</vt:lpstr>
      <vt:lpstr>Відомі  твори</vt:lpstr>
      <vt:lpstr>Цікаві факти про Чарльза діккенса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 !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2012-10-23T15:21:23Z</dcterms:created>
  <dcterms:modified xsi:type="dcterms:W3CDTF">2012-10-23T17:14:47Z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TC020116339991</vt:lpwstr>
  </property>
</Properties>
</file>