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>
        <p:scale>
          <a:sx n="50" d="100"/>
          <a:sy n="50" d="100"/>
        </p:scale>
        <p:origin x="1188" y="9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slide" Target="../slides/slide8.xml"/><Relationship Id="rId7" Type="http://schemas.openxmlformats.org/officeDocument/2006/relationships/image" Target="../media/image9.jpg"/><Relationship Id="rId2" Type="http://schemas.openxmlformats.org/officeDocument/2006/relationships/slide" Target="../slides/slide6.xml"/><Relationship Id="rId1" Type="http://schemas.openxmlformats.org/officeDocument/2006/relationships/slide" Target="../slides/slide3.xml"/><Relationship Id="rId6" Type="http://schemas.openxmlformats.org/officeDocument/2006/relationships/image" Target="../media/image8.png"/><Relationship Id="rId5" Type="http://schemas.openxmlformats.org/officeDocument/2006/relationships/slide" Target="../slides/slide4.xml"/><Relationship Id="rId10" Type="http://schemas.openxmlformats.org/officeDocument/2006/relationships/image" Target="../media/image12.JPG"/><Relationship Id="rId4" Type="http://schemas.openxmlformats.org/officeDocument/2006/relationships/slide" Target="../slides/slide12.xml"/><Relationship Id="rId9" Type="http://schemas.openxmlformats.org/officeDocument/2006/relationships/image" Target="../media/image11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image" Target="../media/image8.pn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65CB2B-67F9-4876-B05D-79D85346ED9A}" type="doc">
      <dgm:prSet loTypeId="urn:microsoft.com/office/officeart/2008/layout/VerticalCurvedList" loCatId="list" qsTypeId="urn:microsoft.com/office/officeart/2009/2/quickstyle/3d8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CF1E746-2593-4547-9086-7FE8A816B712}">
      <dgm:prSet phldrT="[Текст]"/>
      <dgm:spPr/>
      <dgm:t>
        <a:bodyPr/>
        <a:lstStyle/>
        <a:p>
          <a:r>
            <a:rPr lang="uk-UA" dirty="0" smtClean="0"/>
            <a:t>Музична культура в Україні</a:t>
          </a:r>
          <a:endParaRPr lang="ru-RU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20908A46-C503-4A0D-B002-77B54FEF9F4C}" type="parTrans" cxnId="{1F991FF7-AAB8-417C-84E7-EE57791C95D1}">
      <dgm:prSet/>
      <dgm:spPr/>
      <dgm:t>
        <a:bodyPr/>
        <a:lstStyle/>
        <a:p>
          <a:endParaRPr lang="ru-RU"/>
        </a:p>
      </dgm:t>
    </dgm:pt>
    <dgm:pt modelId="{CEC1855C-0520-4DA1-A88C-B41F6CF6DAA8}" type="sibTrans" cxnId="{1F991FF7-AAB8-417C-84E7-EE57791C95D1}">
      <dgm:prSet/>
      <dgm:spPr/>
      <dgm:t>
        <a:bodyPr/>
        <a:lstStyle/>
        <a:p>
          <a:endParaRPr lang="ru-RU"/>
        </a:p>
      </dgm:t>
    </dgm:pt>
    <dgm:pt modelId="{C16A9DF9-C0DC-4CEA-ABA4-CC413C760EB2}">
      <dgm:prSet phldrT="[Текст]"/>
      <dgm:spPr/>
      <dgm:t>
        <a:bodyPr/>
        <a:lstStyle/>
        <a:p>
          <a:r>
            <a:rPr lang="ru-RU" dirty="0" smtClean="0"/>
            <a:t>Людкевич </a:t>
          </a:r>
          <a:r>
            <a:rPr lang="ru-RU" dirty="0" err="1" smtClean="0"/>
            <a:t>Станіслав</a:t>
          </a:r>
          <a:r>
            <a:rPr lang="ru-RU" dirty="0" smtClean="0"/>
            <a:t> </a:t>
          </a:r>
          <a:r>
            <a:rPr lang="ru-RU" dirty="0" err="1" smtClean="0"/>
            <a:t>Пилипович</a:t>
          </a:r>
          <a:r>
            <a:rPr lang="ru-RU" dirty="0" smtClean="0"/>
            <a:t> </a:t>
          </a:r>
          <a:endParaRPr lang="ru-RU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D7DD13C6-49BF-4471-BF1D-53DFB2FF780E}" type="parTrans" cxnId="{4298EDAE-ED6D-4035-8DF9-C23C05C317A7}">
      <dgm:prSet/>
      <dgm:spPr/>
      <dgm:t>
        <a:bodyPr/>
        <a:lstStyle/>
        <a:p>
          <a:endParaRPr lang="ru-RU"/>
        </a:p>
      </dgm:t>
    </dgm:pt>
    <dgm:pt modelId="{C0FD38DC-8D89-4EB7-BCB7-A9F4FCB6935B}" type="sibTrans" cxnId="{4298EDAE-ED6D-4035-8DF9-C23C05C317A7}">
      <dgm:prSet/>
      <dgm:spPr/>
      <dgm:t>
        <a:bodyPr/>
        <a:lstStyle/>
        <a:p>
          <a:endParaRPr lang="ru-RU"/>
        </a:p>
      </dgm:t>
    </dgm:pt>
    <dgm:pt modelId="{92FDAF8C-35B4-48F2-B16E-851C39F86E61}">
      <dgm:prSet phldrT="[Текст]"/>
      <dgm:spPr/>
      <dgm:t>
        <a:bodyPr/>
        <a:lstStyle/>
        <a:p>
          <a:r>
            <a:rPr lang="ru-RU" dirty="0" smtClean="0"/>
            <a:t>Хоткевич </a:t>
          </a:r>
          <a:r>
            <a:rPr lang="ru-RU" dirty="0" err="1" smtClean="0"/>
            <a:t>Гнат</a:t>
          </a:r>
          <a:r>
            <a:rPr lang="ru-RU" dirty="0" smtClean="0"/>
            <a:t> Мартинович </a:t>
          </a:r>
          <a:endParaRPr lang="ru-RU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DE5C1859-E562-4105-8767-51E08DCA6458}" type="parTrans" cxnId="{99ED82AF-3541-437A-B1DB-A8C68E4BC836}">
      <dgm:prSet/>
      <dgm:spPr/>
      <dgm:t>
        <a:bodyPr/>
        <a:lstStyle/>
        <a:p>
          <a:endParaRPr lang="ru-RU"/>
        </a:p>
      </dgm:t>
    </dgm:pt>
    <dgm:pt modelId="{9B454E45-1E46-4C8E-B554-F58D22AC0ED6}" type="sibTrans" cxnId="{99ED82AF-3541-437A-B1DB-A8C68E4BC836}">
      <dgm:prSet/>
      <dgm:spPr/>
      <dgm:t>
        <a:bodyPr/>
        <a:lstStyle/>
        <a:p>
          <a:endParaRPr lang="ru-RU"/>
        </a:p>
      </dgm:t>
    </dgm:pt>
    <dgm:pt modelId="{314C65DF-092C-4E8F-9E79-CD75DB5B928A}">
      <dgm:prSet phldrT="[Текст]"/>
      <dgm:spPr/>
      <dgm:t>
        <a:bodyPr/>
        <a:lstStyle/>
        <a:p>
          <a:r>
            <a:rPr lang="ru-RU" dirty="0" smtClean="0"/>
            <a:t>Стеценко </a:t>
          </a:r>
          <a:r>
            <a:rPr lang="ru-RU" dirty="0" err="1" smtClean="0"/>
            <a:t>Кирило</a:t>
          </a:r>
          <a:r>
            <a:rPr lang="ru-RU" dirty="0" smtClean="0"/>
            <a:t> Григорович</a:t>
          </a:r>
          <a:endParaRPr lang="ru-RU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6FCEA7BB-E50C-47B8-BAB1-AF8EF4FB3044}" type="parTrans" cxnId="{00CEE19D-A130-4C7C-AEF5-29062398C5C1}">
      <dgm:prSet/>
      <dgm:spPr/>
      <dgm:t>
        <a:bodyPr/>
        <a:lstStyle/>
        <a:p>
          <a:endParaRPr lang="ru-RU"/>
        </a:p>
      </dgm:t>
    </dgm:pt>
    <dgm:pt modelId="{77B96E19-65DA-4062-9818-2B2388302168}" type="sibTrans" cxnId="{00CEE19D-A130-4C7C-AEF5-29062398C5C1}">
      <dgm:prSet/>
      <dgm:spPr/>
      <dgm:t>
        <a:bodyPr/>
        <a:lstStyle/>
        <a:p>
          <a:endParaRPr lang="ru-RU"/>
        </a:p>
      </dgm:t>
    </dgm:pt>
    <dgm:pt modelId="{DA4A2466-082A-41F5-8936-AEBF72E91AC9}">
      <dgm:prSet phldrT="[Текст]"/>
      <dgm:spPr/>
      <dgm:t>
        <a:bodyPr/>
        <a:lstStyle/>
        <a:p>
          <a:r>
            <a:rPr lang="ru-RU" dirty="0" smtClean="0"/>
            <a:t>Лисенко </a:t>
          </a:r>
          <a:r>
            <a:rPr lang="ru-RU" dirty="0" err="1" smtClean="0"/>
            <a:t>Микола</a:t>
          </a:r>
          <a:r>
            <a:rPr lang="ru-RU" dirty="0" smtClean="0"/>
            <a:t> </a:t>
          </a:r>
          <a:r>
            <a:rPr lang="ru-RU" dirty="0" err="1" smtClean="0"/>
            <a:t>Віталійович</a:t>
          </a:r>
          <a:endParaRPr lang="ru-RU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5" action="ppaction://hlinksldjump"/>
          </dgm14:cNvPr>
        </a:ext>
      </dgm:extLst>
    </dgm:pt>
    <dgm:pt modelId="{5AF4E650-2F75-45AA-98B1-02813FBC5C3E}" type="parTrans" cxnId="{BF4A159C-CD25-4735-87C0-51C888AE5E74}">
      <dgm:prSet/>
      <dgm:spPr/>
      <dgm:t>
        <a:bodyPr/>
        <a:lstStyle/>
        <a:p>
          <a:endParaRPr lang="ru-RU"/>
        </a:p>
      </dgm:t>
    </dgm:pt>
    <dgm:pt modelId="{79D23AF5-4422-4A77-B1CF-73846AF7DFEC}" type="sibTrans" cxnId="{BF4A159C-CD25-4735-87C0-51C888AE5E74}">
      <dgm:prSet/>
      <dgm:spPr/>
      <dgm:t>
        <a:bodyPr/>
        <a:lstStyle/>
        <a:p>
          <a:endParaRPr lang="ru-RU"/>
        </a:p>
      </dgm:t>
    </dgm:pt>
    <dgm:pt modelId="{18CF9895-12E2-4B52-8843-20E8B4321E85}" type="pres">
      <dgm:prSet presAssocID="{7965CB2B-67F9-4876-B05D-79D85346ED9A}" presName="Name0" presStyleCnt="0">
        <dgm:presLayoutVars>
          <dgm:chMax val="7"/>
          <dgm:chPref val="7"/>
          <dgm:dir/>
        </dgm:presLayoutVars>
      </dgm:prSet>
      <dgm:spPr/>
    </dgm:pt>
    <dgm:pt modelId="{BCB76DED-4AB8-45F5-B45C-C779E826A664}" type="pres">
      <dgm:prSet presAssocID="{7965CB2B-67F9-4876-B05D-79D85346ED9A}" presName="Name1" presStyleCnt="0"/>
      <dgm:spPr/>
    </dgm:pt>
    <dgm:pt modelId="{43C408F8-3CDE-4C04-8978-4563AFF01705}" type="pres">
      <dgm:prSet presAssocID="{7965CB2B-67F9-4876-B05D-79D85346ED9A}" presName="cycle" presStyleCnt="0"/>
      <dgm:spPr/>
    </dgm:pt>
    <dgm:pt modelId="{5DA9E19E-3689-4C04-8BB7-F6CDF4C4711A}" type="pres">
      <dgm:prSet presAssocID="{7965CB2B-67F9-4876-B05D-79D85346ED9A}" presName="srcNode" presStyleLbl="node1" presStyleIdx="0" presStyleCnt="5"/>
      <dgm:spPr/>
    </dgm:pt>
    <dgm:pt modelId="{3D39D932-3CE4-4388-951C-B685A55B5FE2}" type="pres">
      <dgm:prSet presAssocID="{7965CB2B-67F9-4876-B05D-79D85346ED9A}" presName="conn" presStyleLbl="parChTrans1D2" presStyleIdx="0" presStyleCnt="1"/>
      <dgm:spPr/>
    </dgm:pt>
    <dgm:pt modelId="{8EF1DBD2-F9D9-41B9-8645-677581665334}" type="pres">
      <dgm:prSet presAssocID="{7965CB2B-67F9-4876-B05D-79D85346ED9A}" presName="extraNode" presStyleLbl="node1" presStyleIdx="0" presStyleCnt="5"/>
      <dgm:spPr/>
    </dgm:pt>
    <dgm:pt modelId="{1B88EF00-53B2-45D2-A7C3-548DA77407C5}" type="pres">
      <dgm:prSet presAssocID="{7965CB2B-67F9-4876-B05D-79D85346ED9A}" presName="dstNode" presStyleLbl="node1" presStyleIdx="0" presStyleCnt="5"/>
      <dgm:spPr/>
    </dgm:pt>
    <dgm:pt modelId="{4B9743AA-08A3-42DB-A4F3-14E3A1CAF24C}" type="pres">
      <dgm:prSet presAssocID="{1CF1E746-2593-4547-9086-7FE8A816B712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1FB3D5-1590-4AF7-B5A6-B27DA34CE63D}" type="pres">
      <dgm:prSet presAssocID="{1CF1E746-2593-4547-9086-7FE8A816B712}" presName="accent_1" presStyleCnt="0"/>
      <dgm:spPr/>
    </dgm:pt>
    <dgm:pt modelId="{7DD8B001-C6EC-482C-B2B3-E101ADA327D1}" type="pres">
      <dgm:prSet presAssocID="{1CF1E746-2593-4547-9086-7FE8A816B712}" presName="accentRepeatNode" presStyleLbl="solidFgAcc1" presStyleIdx="0" presStyleCnt="5"/>
      <dgm:spPr>
        <a:blipFill rotWithShape="0">
          <a:blip xmlns:r="http://schemas.openxmlformats.org/officeDocument/2006/relationships" r:embed="rId6"/>
          <a:stretch>
            <a:fillRect/>
          </a:stretch>
        </a:blipFill>
        <a:effectLst>
          <a:innerShdw blurRad="63500" dist="50800" dir="5400000">
            <a:prstClr val="black">
              <a:alpha val="50000"/>
            </a:prstClr>
          </a:innerShdw>
        </a:effectLst>
      </dgm:spPr>
    </dgm:pt>
    <dgm:pt modelId="{7D929A64-0172-44ED-81A7-4B8535F32789}" type="pres">
      <dgm:prSet presAssocID="{DA4A2466-082A-41F5-8936-AEBF72E91AC9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28FD0F-9187-4886-94DE-D5541243E78B}" type="pres">
      <dgm:prSet presAssocID="{DA4A2466-082A-41F5-8936-AEBF72E91AC9}" presName="accent_2" presStyleCnt="0"/>
      <dgm:spPr/>
    </dgm:pt>
    <dgm:pt modelId="{E1E3724A-2F68-476B-871D-1C2E598A6FD0}" type="pres">
      <dgm:prSet presAssocID="{DA4A2466-082A-41F5-8936-AEBF72E91AC9}" presName="accentRepeatNode" presStyleLbl="solidFgAcc1" presStyleIdx="1" presStyleCnt="5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</dgm:pt>
    <dgm:pt modelId="{E93EB7EA-77B2-40E0-980A-64E90B62C870}" type="pres">
      <dgm:prSet presAssocID="{C16A9DF9-C0DC-4CEA-ABA4-CC413C760EB2}" presName="text_3" presStyleLbl="node1" presStyleIdx="2" presStyleCnt="5">
        <dgm:presLayoutVars>
          <dgm:bulletEnabled val="1"/>
        </dgm:presLayoutVars>
      </dgm:prSet>
      <dgm:spPr/>
    </dgm:pt>
    <dgm:pt modelId="{DBC9AA7B-7706-4D50-90B9-0F0127039EDA}" type="pres">
      <dgm:prSet presAssocID="{C16A9DF9-C0DC-4CEA-ABA4-CC413C760EB2}" presName="accent_3" presStyleCnt="0"/>
      <dgm:spPr/>
    </dgm:pt>
    <dgm:pt modelId="{EF39F4D6-A786-43DD-ADC6-041D27D4C713}" type="pres">
      <dgm:prSet presAssocID="{C16A9DF9-C0DC-4CEA-ABA4-CC413C760EB2}" presName="accentRepeatNode" presStyleLbl="solidFgAcc1" presStyleIdx="2" presStyleCnt="5"/>
      <dgm:spPr>
        <a:blipFill rotWithShape="0">
          <a:blip xmlns:r="http://schemas.openxmlformats.org/officeDocument/2006/relationships" r:embed="rId8"/>
          <a:stretch>
            <a:fillRect/>
          </a:stretch>
        </a:blipFill>
      </dgm:spPr>
    </dgm:pt>
    <dgm:pt modelId="{9DDF1030-1F19-4CED-843D-DE3AF23887B1}" type="pres">
      <dgm:prSet presAssocID="{92FDAF8C-35B4-48F2-B16E-851C39F86E61}" presName="text_4" presStyleLbl="node1" presStyleIdx="3" presStyleCnt="5">
        <dgm:presLayoutVars>
          <dgm:bulletEnabled val="1"/>
        </dgm:presLayoutVars>
      </dgm:prSet>
      <dgm:spPr/>
    </dgm:pt>
    <dgm:pt modelId="{0A41DB45-BA72-42A1-9D6D-56C6BC9BB32B}" type="pres">
      <dgm:prSet presAssocID="{92FDAF8C-35B4-48F2-B16E-851C39F86E61}" presName="accent_4" presStyleCnt="0"/>
      <dgm:spPr/>
    </dgm:pt>
    <dgm:pt modelId="{A69CCC53-31CF-4BEF-A830-65F7E6BC576D}" type="pres">
      <dgm:prSet presAssocID="{92FDAF8C-35B4-48F2-B16E-851C39F86E61}" presName="accentRepeatNode" presStyleLbl="solidFgAcc1" presStyleIdx="3" presStyleCnt="5"/>
      <dgm:spPr>
        <a:blipFill rotWithShape="0">
          <a:blip xmlns:r="http://schemas.openxmlformats.org/officeDocument/2006/relationships" r:embed="rId9"/>
          <a:stretch>
            <a:fillRect/>
          </a:stretch>
        </a:blipFill>
      </dgm:spPr>
    </dgm:pt>
    <dgm:pt modelId="{C4E53BD6-BEF9-4BE6-B240-051560FCB558}" type="pres">
      <dgm:prSet presAssocID="{314C65DF-092C-4E8F-9E79-CD75DB5B928A}" presName="text_5" presStyleLbl="node1" presStyleIdx="4" presStyleCnt="5">
        <dgm:presLayoutVars>
          <dgm:bulletEnabled val="1"/>
        </dgm:presLayoutVars>
      </dgm:prSet>
      <dgm:spPr/>
    </dgm:pt>
    <dgm:pt modelId="{AA55DD16-2FC1-45A4-AE2A-9C681F3EE78F}" type="pres">
      <dgm:prSet presAssocID="{314C65DF-092C-4E8F-9E79-CD75DB5B928A}" presName="accent_5" presStyleCnt="0"/>
      <dgm:spPr/>
    </dgm:pt>
    <dgm:pt modelId="{70533D8C-D89E-4C29-9E2F-2E5B5296CC6D}" type="pres">
      <dgm:prSet presAssocID="{314C65DF-092C-4E8F-9E79-CD75DB5B928A}" presName="accentRepeatNode" presStyleLbl="solidFgAcc1" presStyleIdx="4" presStyleCnt="5"/>
      <dgm:spPr>
        <a:blipFill rotWithShape="0">
          <a:blip xmlns:r="http://schemas.openxmlformats.org/officeDocument/2006/relationships" r:embed="rId10"/>
          <a:stretch>
            <a:fillRect/>
          </a:stretch>
        </a:blipFill>
      </dgm:spPr>
    </dgm:pt>
  </dgm:ptLst>
  <dgm:cxnLst>
    <dgm:cxn modelId="{BFE0FCF6-C69D-439B-B8DF-3727379A248F}" type="presOf" srcId="{92FDAF8C-35B4-48F2-B16E-851C39F86E61}" destId="{9DDF1030-1F19-4CED-843D-DE3AF23887B1}" srcOrd="0" destOrd="0" presId="urn:microsoft.com/office/officeart/2008/layout/VerticalCurvedList"/>
    <dgm:cxn modelId="{2D57EC71-D83D-4787-96C1-095DF0ABF884}" type="presOf" srcId="{7965CB2B-67F9-4876-B05D-79D85346ED9A}" destId="{18CF9895-12E2-4B52-8843-20E8B4321E85}" srcOrd="0" destOrd="0" presId="urn:microsoft.com/office/officeart/2008/layout/VerticalCurvedList"/>
    <dgm:cxn modelId="{BF4A159C-CD25-4735-87C0-51C888AE5E74}" srcId="{7965CB2B-67F9-4876-B05D-79D85346ED9A}" destId="{DA4A2466-082A-41F5-8936-AEBF72E91AC9}" srcOrd="1" destOrd="0" parTransId="{5AF4E650-2F75-45AA-98B1-02813FBC5C3E}" sibTransId="{79D23AF5-4422-4A77-B1CF-73846AF7DFEC}"/>
    <dgm:cxn modelId="{621773F8-73FB-4979-8783-F1897B0C6534}" type="presOf" srcId="{DA4A2466-082A-41F5-8936-AEBF72E91AC9}" destId="{7D929A64-0172-44ED-81A7-4B8535F32789}" srcOrd="0" destOrd="0" presId="urn:microsoft.com/office/officeart/2008/layout/VerticalCurvedList"/>
    <dgm:cxn modelId="{902FBF92-3208-49F0-A57F-453F17CFD610}" type="presOf" srcId="{314C65DF-092C-4E8F-9E79-CD75DB5B928A}" destId="{C4E53BD6-BEF9-4BE6-B240-051560FCB558}" srcOrd="0" destOrd="0" presId="urn:microsoft.com/office/officeart/2008/layout/VerticalCurvedList"/>
    <dgm:cxn modelId="{4298EDAE-ED6D-4035-8DF9-C23C05C317A7}" srcId="{7965CB2B-67F9-4876-B05D-79D85346ED9A}" destId="{C16A9DF9-C0DC-4CEA-ABA4-CC413C760EB2}" srcOrd="2" destOrd="0" parTransId="{D7DD13C6-49BF-4471-BF1D-53DFB2FF780E}" sibTransId="{C0FD38DC-8D89-4EB7-BCB7-A9F4FCB6935B}"/>
    <dgm:cxn modelId="{00CEE19D-A130-4C7C-AEF5-29062398C5C1}" srcId="{7965CB2B-67F9-4876-B05D-79D85346ED9A}" destId="{314C65DF-092C-4E8F-9E79-CD75DB5B928A}" srcOrd="4" destOrd="0" parTransId="{6FCEA7BB-E50C-47B8-BAB1-AF8EF4FB3044}" sibTransId="{77B96E19-65DA-4062-9818-2B2388302168}"/>
    <dgm:cxn modelId="{9299CED2-6F18-473A-A920-4F8679E2C84E}" type="presOf" srcId="{1CF1E746-2593-4547-9086-7FE8A816B712}" destId="{4B9743AA-08A3-42DB-A4F3-14E3A1CAF24C}" srcOrd="0" destOrd="0" presId="urn:microsoft.com/office/officeart/2008/layout/VerticalCurvedList"/>
    <dgm:cxn modelId="{C35EAC48-8F8D-4A09-B464-8C15424A7F0B}" type="presOf" srcId="{CEC1855C-0520-4DA1-A88C-B41F6CF6DAA8}" destId="{3D39D932-3CE4-4388-951C-B685A55B5FE2}" srcOrd="0" destOrd="0" presId="urn:microsoft.com/office/officeart/2008/layout/VerticalCurvedList"/>
    <dgm:cxn modelId="{9846CD7D-039C-41F7-91E5-C2C465D3326E}" type="presOf" srcId="{C16A9DF9-C0DC-4CEA-ABA4-CC413C760EB2}" destId="{E93EB7EA-77B2-40E0-980A-64E90B62C870}" srcOrd="0" destOrd="0" presId="urn:microsoft.com/office/officeart/2008/layout/VerticalCurvedList"/>
    <dgm:cxn modelId="{1F991FF7-AAB8-417C-84E7-EE57791C95D1}" srcId="{7965CB2B-67F9-4876-B05D-79D85346ED9A}" destId="{1CF1E746-2593-4547-9086-7FE8A816B712}" srcOrd="0" destOrd="0" parTransId="{20908A46-C503-4A0D-B002-77B54FEF9F4C}" sibTransId="{CEC1855C-0520-4DA1-A88C-B41F6CF6DAA8}"/>
    <dgm:cxn modelId="{99ED82AF-3541-437A-B1DB-A8C68E4BC836}" srcId="{7965CB2B-67F9-4876-B05D-79D85346ED9A}" destId="{92FDAF8C-35B4-48F2-B16E-851C39F86E61}" srcOrd="3" destOrd="0" parTransId="{DE5C1859-E562-4105-8767-51E08DCA6458}" sibTransId="{9B454E45-1E46-4C8E-B554-F58D22AC0ED6}"/>
    <dgm:cxn modelId="{B8DCBBB8-4E29-4168-A841-B17E978B7B18}" type="presParOf" srcId="{18CF9895-12E2-4B52-8843-20E8B4321E85}" destId="{BCB76DED-4AB8-45F5-B45C-C779E826A664}" srcOrd="0" destOrd="0" presId="urn:microsoft.com/office/officeart/2008/layout/VerticalCurvedList"/>
    <dgm:cxn modelId="{B2CDF46A-D521-4F47-A480-2E273029B437}" type="presParOf" srcId="{BCB76DED-4AB8-45F5-B45C-C779E826A664}" destId="{43C408F8-3CDE-4C04-8978-4563AFF01705}" srcOrd="0" destOrd="0" presId="urn:microsoft.com/office/officeart/2008/layout/VerticalCurvedList"/>
    <dgm:cxn modelId="{81D1E5BB-5BFA-4BFF-A1CA-88617354172A}" type="presParOf" srcId="{43C408F8-3CDE-4C04-8978-4563AFF01705}" destId="{5DA9E19E-3689-4C04-8BB7-F6CDF4C4711A}" srcOrd="0" destOrd="0" presId="urn:microsoft.com/office/officeart/2008/layout/VerticalCurvedList"/>
    <dgm:cxn modelId="{0B136CB2-D37A-4173-A6A2-FDAD3F19D8F5}" type="presParOf" srcId="{43C408F8-3CDE-4C04-8978-4563AFF01705}" destId="{3D39D932-3CE4-4388-951C-B685A55B5FE2}" srcOrd="1" destOrd="0" presId="urn:microsoft.com/office/officeart/2008/layout/VerticalCurvedList"/>
    <dgm:cxn modelId="{975A39BE-0A6E-4408-96DC-EDE3EA47F657}" type="presParOf" srcId="{43C408F8-3CDE-4C04-8978-4563AFF01705}" destId="{8EF1DBD2-F9D9-41B9-8645-677581665334}" srcOrd="2" destOrd="0" presId="urn:microsoft.com/office/officeart/2008/layout/VerticalCurvedList"/>
    <dgm:cxn modelId="{EA4E8515-1D20-4A48-8284-49AE6D959765}" type="presParOf" srcId="{43C408F8-3CDE-4C04-8978-4563AFF01705}" destId="{1B88EF00-53B2-45D2-A7C3-548DA77407C5}" srcOrd="3" destOrd="0" presId="urn:microsoft.com/office/officeart/2008/layout/VerticalCurvedList"/>
    <dgm:cxn modelId="{0F149F27-D9BE-4964-94D5-0513580797C9}" type="presParOf" srcId="{BCB76DED-4AB8-45F5-B45C-C779E826A664}" destId="{4B9743AA-08A3-42DB-A4F3-14E3A1CAF24C}" srcOrd="1" destOrd="0" presId="urn:microsoft.com/office/officeart/2008/layout/VerticalCurvedList"/>
    <dgm:cxn modelId="{4DF83E73-483C-44ED-96A7-59D28A6D2CD9}" type="presParOf" srcId="{BCB76DED-4AB8-45F5-B45C-C779E826A664}" destId="{921FB3D5-1590-4AF7-B5A6-B27DA34CE63D}" srcOrd="2" destOrd="0" presId="urn:microsoft.com/office/officeart/2008/layout/VerticalCurvedList"/>
    <dgm:cxn modelId="{BFE81DA8-5EA3-4CEF-BEF9-BF37D15DC49B}" type="presParOf" srcId="{921FB3D5-1590-4AF7-B5A6-B27DA34CE63D}" destId="{7DD8B001-C6EC-482C-B2B3-E101ADA327D1}" srcOrd="0" destOrd="0" presId="urn:microsoft.com/office/officeart/2008/layout/VerticalCurvedList"/>
    <dgm:cxn modelId="{74D0C27E-CBC0-4F07-B850-3350E37D0677}" type="presParOf" srcId="{BCB76DED-4AB8-45F5-B45C-C779E826A664}" destId="{7D929A64-0172-44ED-81A7-4B8535F32789}" srcOrd="3" destOrd="0" presId="urn:microsoft.com/office/officeart/2008/layout/VerticalCurvedList"/>
    <dgm:cxn modelId="{930A9928-9E04-4858-AAB9-66422AA715F5}" type="presParOf" srcId="{BCB76DED-4AB8-45F5-B45C-C779E826A664}" destId="{7F28FD0F-9187-4886-94DE-D5541243E78B}" srcOrd="4" destOrd="0" presId="urn:microsoft.com/office/officeart/2008/layout/VerticalCurvedList"/>
    <dgm:cxn modelId="{E6D54F05-A4A0-43B7-929E-54D90EDD2AE3}" type="presParOf" srcId="{7F28FD0F-9187-4886-94DE-D5541243E78B}" destId="{E1E3724A-2F68-476B-871D-1C2E598A6FD0}" srcOrd="0" destOrd="0" presId="urn:microsoft.com/office/officeart/2008/layout/VerticalCurvedList"/>
    <dgm:cxn modelId="{D5A3B58F-FE92-424E-813D-C7BA53660782}" type="presParOf" srcId="{BCB76DED-4AB8-45F5-B45C-C779E826A664}" destId="{E93EB7EA-77B2-40E0-980A-64E90B62C870}" srcOrd="5" destOrd="0" presId="urn:microsoft.com/office/officeart/2008/layout/VerticalCurvedList"/>
    <dgm:cxn modelId="{D69D512F-1F54-4189-844C-44241DA7C7EA}" type="presParOf" srcId="{BCB76DED-4AB8-45F5-B45C-C779E826A664}" destId="{DBC9AA7B-7706-4D50-90B9-0F0127039EDA}" srcOrd="6" destOrd="0" presId="urn:microsoft.com/office/officeart/2008/layout/VerticalCurvedList"/>
    <dgm:cxn modelId="{3B2339B6-4E13-41B5-B094-04580A36B1E9}" type="presParOf" srcId="{DBC9AA7B-7706-4D50-90B9-0F0127039EDA}" destId="{EF39F4D6-A786-43DD-ADC6-041D27D4C713}" srcOrd="0" destOrd="0" presId="urn:microsoft.com/office/officeart/2008/layout/VerticalCurvedList"/>
    <dgm:cxn modelId="{59141DE8-1E16-496C-B9C5-3BB395663404}" type="presParOf" srcId="{BCB76DED-4AB8-45F5-B45C-C779E826A664}" destId="{9DDF1030-1F19-4CED-843D-DE3AF23887B1}" srcOrd="7" destOrd="0" presId="urn:microsoft.com/office/officeart/2008/layout/VerticalCurvedList"/>
    <dgm:cxn modelId="{FAFDD4E3-1878-45DD-9719-8656AF7E551C}" type="presParOf" srcId="{BCB76DED-4AB8-45F5-B45C-C779E826A664}" destId="{0A41DB45-BA72-42A1-9D6D-56C6BC9BB32B}" srcOrd="8" destOrd="0" presId="urn:microsoft.com/office/officeart/2008/layout/VerticalCurvedList"/>
    <dgm:cxn modelId="{B5BD6121-B480-498D-84A5-7C9523C0DA62}" type="presParOf" srcId="{0A41DB45-BA72-42A1-9D6D-56C6BC9BB32B}" destId="{A69CCC53-31CF-4BEF-A830-65F7E6BC576D}" srcOrd="0" destOrd="0" presId="urn:microsoft.com/office/officeart/2008/layout/VerticalCurvedList"/>
    <dgm:cxn modelId="{7A008F56-4662-44F4-B496-FBB1785A18D7}" type="presParOf" srcId="{BCB76DED-4AB8-45F5-B45C-C779E826A664}" destId="{C4E53BD6-BEF9-4BE6-B240-051560FCB558}" srcOrd="9" destOrd="0" presId="urn:microsoft.com/office/officeart/2008/layout/VerticalCurvedList"/>
    <dgm:cxn modelId="{F42048BA-0455-4652-8C06-B88F2BA24EAF}" type="presParOf" srcId="{BCB76DED-4AB8-45F5-B45C-C779E826A664}" destId="{AA55DD16-2FC1-45A4-AE2A-9C681F3EE78F}" srcOrd="10" destOrd="0" presId="urn:microsoft.com/office/officeart/2008/layout/VerticalCurvedList"/>
    <dgm:cxn modelId="{9237018D-B8E6-416D-8BF8-252BAABD7603}" type="presParOf" srcId="{AA55DD16-2FC1-45A4-AE2A-9C681F3EE78F}" destId="{70533D8C-D89E-4C29-9E2F-2E5B5296CC6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39D932-3CE4-4388-951C-B685A55B5FE2}">
      <dsp:nvSpPr>
        <dsp:cNvPr id="0" name=""/>
        <dsp:cNvSpPr/>
      </dsp:nvSpPr>
      <dsp:spPr>
        <a:xfrm>
          <a:off x="-5992874" y="-917022"/>
          <a:ext cx="7134178" cy="7134178"/>
        </a:xfrm>
        <a:prstGeom prst="blockArc">
          <a:avLst>
            <a:gd name="adj1" fmla="val 18900000"/>
            <a:gd name="adj2" fmla="val 2700000"/>
            <a:gd name="adj3" fmla="val 303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9743AA-08A3-42DB-A4F3-14E3A1CAF24C}">
      <dsp:nvSpPr>
        <dsp:cNvPr id="0" name=""/>
        <dsp:cNvSpPr/>
      </dsp:nvSpPr>
      <dsp:spPr>
        <a:xfrm>
          <a:off x="498764" y="331152"/>
          <a:ext cx="7148125" cy="6627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6041" tIns="78740" rIns="78740" bIns="7874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100" kern="1200" dirty="0" smtClean="0"/>
            <a:t>Музична культура в Україні</a:t>
          </a:r>
          <a:endParaRPr lang="ru-RU" sz="3100" kern="1200" dirty="0"/>
        </a:p>
      </dsp:txBody>
      <dsp:txXfrm>
        <a:off x="498764" y="331152"/>
        <a:ext cx="7148125" cy="662728"/>
      </dsp:txXfrm>
    </dsp:sp>
    <dsp:sp modelId="{7DD8B001-C6EC-482C-B2B3-E101ADA327D1}">
      <dsp:nvSpPr>
        <dsp:cNvPr id="0" name=""/>
        <dsp:cNvSpPr/>
      </dsp:nvSpPr>
      <dsp:spPr>
        <a:xfrm>
          <a:off x="84559" y="248311"/>
          <a:ext cx="828410" cy="82841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innerShdw blurRad="63500" dist="50800" dir="5400000">
            <a:prstClr val="black">
              <a:alpha val="50000"/>
            </a:prstClr>
          </a:innerShdw>
        </a:effectLst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D929A64-0172-44ED-81A7-4B8535F32789}">
      <dsp:nvSpPr>
        <dsp:cNvPr id="0" name=""/>
        <dsp:cNvSpPr/>
      </dsp:nvSpPr>
      <dsp:spPr>
        <a:xfrm>
          <a:off x="973656" y="1324927"/>
          <a:ext cx="6673233" cy="6627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6041" tIns="78740" rIns="78740" bIns="7874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Лисенко </a:t>
          </a:r>
          <a:r>
            <a:rPr lang="ru-RU" sz="3100" kern="1200" dirty="0" err="1" smtClean="0"/>
            <a:t>Микола</a:t>
          </a:r>
          <a:r>
            <a:rPr lang="ru-RU" sz="3100" kern="1200" dirty="0" smtClean="0"/>
            <a:t> </a:t>
          </a:r>
          <a:r>
            <a:rPr lang="ru-RU" sz="3100" kern="1200" dirty="0" err="1" smtClean="0"/>
            <a:t>Віталійович</a:t>
          </a:r>
          <a:endParaRPr lang="ru-RU" sz="3100" kern="1200" dirty="0"/>
        </a:p>
      </dsp:txBody>
      <dsp:txXfrm>
        <a:off x="973656" y="1324927"/>
        <a:ext cx="6673233" cy="662728"/>
      </dsp:txXfrm>
    </dsp:sp>
    <dsp:sp modelId="{E1E3724A-2F68-476B-871D-1C2E598A6FD0}">
      <dsp:nvSpPr>
        <dsp:cNvPr id="0" name=""/>
        <dsp:cNvSpPr/>
      </dsp:nvSpPr>
      <dsp:spPr>
        <a:xfrm>
          <a:off x="559450" y="1242086"/>
          <a:ext cx="828410" cy="828410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93EB7EA-77B2-40E0-980A-64E90B62C870}">
      <dsp:nvSpPr>
        <dsp:cNvPr id="0" name=""/>
        <dsp:cNvSpPr/>
      </dsp:nvSpPr>
      <dsp:spPr>
        <a:xfrm>
          <a:off x="1119409" y="2318702"/>
          <a:ext cx="6527480" cy="6627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6041" tIns="78740" rIns="78740" bIns="7874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Людкевич </a:t>
          </a:r>
          <a:r>
            <a:rPr lang="ru-RU" sz="3100" kern="1200" dirty="0" err="1" smtClean="0"/>
            <a:t>Станіслав</a:t>
          </a:r>
          <a:r>
            <a:rPr lang="ru-RU" sz="3100" kern="1200" dirty="0" smtClean="0"/>
            <a:t> </a:t>
          </a:r>
          <a:r>
            <a:rPr lang="ru-RU" sz="3100" kern="1200" dirty="0" err="1" smtClean="0"/>
            <a:t>Пилипович</a:t>
          </a:r>
          <a:r>
            <a:rPr lang="ru-RU" sz="3100" kern="1200" dirty="0" smtClean="0"/>
            <a:t> </a:t>
          </a:r>
          <a:endParaRPr lang="ru-RU" sz="3100" kern="1200" dirty="0"/>
        </a:p>
      </dsp:txBody>
      <dsp:txXfrm>
        <a:off x="1119409" y="2318702"/>
        <a:ext cx="6527480" cy="662728"/>
      </dsp:txXfrm>
    </dsp:sp>
    <dsp:sp modelId="{EF39F4D6-A786-43DD-ADC6-041D27D4C713}">
      <dsp:nvSpPr>
        <dsp:cNvPr id="0" name=""/>
        <dsp:cNvSpPr/>
      </dsp:nvSpPr>
      <dsp:spPr>
        <a:xfrm>
          <a:off x="705204" y="2235861"/>
          <a:ext cx="828410" cy="828410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DDF1030-1F19-4CED-843D-DE3AF23887B1}">
      <dsp:nvSpPr>
        <dsp:cNvPr id="0" name=""/>
        <dsp:cNvSpPr/>
      </dsp:nvSpPr>
      <dsp:spPr>
        <a:xfrm>
          <a:off x="973656" y="3312477"/>
          <a:ext cx="6673233" cy="6627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6041" tIns="78740" rIns="78740" bIns="7874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Хоткевич </a:t>
          </a:r>
          <a:r>
            <a:rPr lang="ru-RU" sz="3100" kern="1200" dirty="0" err="1" smtClean="0"/>
            <a:t>Гнат</a:t>
          </a:r>
          <a:r>
            <a:rPr lang="ru-RU" sz="3100" kern="1200" dirty="0" smtClean="0"/>
            <a:t> Мартинович </a:t>
          </a:r>
          <a:endParaRPr lang="ru-RU" sz="3100" kern="1200" dirty="0"/>
        </a:p>
      </dsp:txBody>
      <dsp:txXfrm>
        <a:off x="973656" y="3312477"/>
        <a:ext cx="6673233" cy="662728"/>
      </dsp:txXfrm>
    </dsp:sp>
    <dsp:sp modelId="{A69CCC53-31CF-4BEF-A830-65F7E6BC576D}">
      <dsp:nvSpPr>
        <dsp:cNvPr id="0" name=""/>
        <dsp:cNvSpPr/>
      </dsp:nvSpPr>
      <dsp:spPr>
        <a:xfrm>
          <a:off x="559450" y="3229636"/>
          <a:ext cx="828410" cy="828410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4E53BD6-BEF9-4BE6-B240-051560FCB558}">
      <dsp:nvSpPr>
        <dsp:cNvPr id="0" name=""/>
        <dsp:cNvSpPr/>
      </dsp:nvSpPr>
      <dsp:spPr>
        <a:xfrm>
          <a:off x="498764" y="4306252"/>
          <a:ext cx="7148125" cy="6627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6041" tIns="78740" rIns="78740" bIns="7874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Стеценко </a:t>
          </a:r>
          <a:r>
            <a:rPr lang="ru-RU" sz="3100" kern="1200" dirty="0" err="1" smtClean="0"/>
            <a:t>Кирило</a:t>
          </a:r>
          <a:r>
            <a:rPr lang="ru-RU" sz="3100" kern="1200" dirty="0" smtClean="0"/>
            <a:t> Григорович</a:t>
          </a:r>
          <a:endParaRPr lang="ru-RU" sz="3100" kern="1200" dirty="0"/>
        </a:p>
      </dsp:txBody>
      <dsp:txXfrm>
        <a:off x="498764" y="4306252"/>
        <a:ext cx="7148125" cy="662728"/>
      </dsp:txXfrm>
    </dsp:sp>
    <dsp:sp modelId="{70533D8C-D89E-4C29-9E2F-2E5B5296CC6D}">
      <dsp:nvSpPr>
        <dsp:cNvPr id="0" name=""/>
        <dsp:cNvSpPr/>
      </dsp:nvSpPr>
      <dsp:spPr>
        <a:xfrm>
          <a:off x="84559" y="4223410"/>
          <a:ext cx="828410" cy="828410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4/6/2014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457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520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5371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868455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5178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4/6/2014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000109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4/6/2014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447700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3915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4509A250-FF31-4206-8172-F9D3106AACB1}" type="datetimeFigureOut">
              <a:rPr lang="en-US" smtClean="0"/>
              <a:t>4/6/2014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68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302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191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934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4/6/2014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040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4/6/2014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428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4/6/2014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471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692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649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smtClean="0"/>
              <a:t>4/6/2014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9742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  <p:sldLayoutId id="2147483863" r:id="rId12"/>
    <p:sldLayoutId id="2147483864" r:id="rId13"/>
    <p:sldLayoutId id="2147483865" r:id="rId14"/>
    <p:sldLayoutId id="2147483866" r:id="rId15"/>
    <p:sldLayoutId id="2147483867" r:id="rId16"/>
    <p:sldLayoutId id="2147483868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5" Type="http://schemas.microsoft.com/office/2007/relationships/hdphoto" Target="../media/hdphoto4.wdp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5" Type="http://schemas.microsoft.com/office/2007/relationships/hdphoto" Target="../media/hdphoto4.wdp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5" Type="http://schemas.microsoft.com/office/2007/relationships/hdphoto" Target="../media/hdphoto4.wdp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5" Type="http://schemas.microsoft.com/office/2007/relationships/hdphoto" Target="../media/hdphoto4.wdp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microsoft.com/office/2007/relationships/hdphoto" Target="../media/hdphoto4.wdp"/><Relationship Id="rId4" Type="http://schemas.openxmlformats.org/officeDocument/2006/relationships/diagramLayout" Target="../diagrams/layout1.xml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microsoft.com/office/2007/relationships/hdphoto" Target="../media/hdphoto5.wdp"/><Relationship Id="rId7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slide" Target="slide2.xml"/><Relationship Id="rId5" Type="http://schemas.microsoft.com/office/2007/relationships/hdphoto" Target="../media/hdphoto6.wdp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5" Type="http://schemas.microsoft.com/office/2007/relationships/hdphoto" Target="../media/hdphoto4.wdp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5" Type="http://schemas.microsoft.com/office/2007/relationships/hdphoto" Target="../media/hdphoto4.wdp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5" Type="http://schemas.microsoft.com/office/2007/relationships/hdphoto" Target="../media/hdphoto4.wdp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5" Type="http://schemas.microsoft.com/office/2007/relationships/hdphoto" Target="../media/hdphoto4.wdp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Relationship Id="rId5" Type="http://schemas.microsoft.com/office/2007/relationships/hdphoto" Target="../media/hdphoto4.wdp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5" Type="http://schemas.microsoft.com/office/2007/relationships/hdphoto" Target="../media/hdphoto4.wdp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err="1">
                <a:latin typeface="Beresta" panose="02000500080000020004" pitchFamily="2" charset="0"/>
              </a:rPr>
              <a:t>Музична</a:t>
            </a:r>
            <a:r>
              <a:rPr lang="ru-RU" b="1" dirty="0">
                <a:latin typeface="Beresta" panose="02000500080000020004" pitchFamily="2" charset="0"/>
              </a:rPr>
              <a:t> культура в </a:t>
            </a:r>
            <a:r>
              <a:rPr lang="ru-RU" b="1" dirty="0" err="1" smtClean="0">
                <a:latin typeface="Beresta" panose="02000500080000020004" pitchFamily="2" charset="0"/>
              </a:rPr>
              <a:t>Україні</a:t>
            </a:r>
            <a:r>
              <a:rPr lang="ru-RU" b="1" dirty="0">
                <a:latin typeface="Beresta" panose="02000500080000020004" pitchFamily="2" charset="0"/>
              </a:rPr>
              <a:t> </a:t>
            </a:r>
            <a:r>
              <a:rPr lang="ru-RU" b="1" dirty="0" smtClean="0">
                <a:latin typeface="Beresta" panose="02000500080000020004" pitchFamily="2" charset="0"/>
              </a:rPr>
              <a:t>ХІХ </a:t>
            </a:r>
            <a:r>
              <a:rPr lang="ru-RU" b="1" dirty="0">
                <a:latin typeface="Beresta" panose="02000500080000020004" pitchFamily="2" charset="0"/>
              </a:rPr>
              <a:t>ст.</a:t>
            </a:r>
            <a:endParaRPr lang="ru-RU" dirty="0">
              <a:latin typeface="Beresta" panose="02000500080000020004" pitchFamily="2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63500" y1="83133" x2="64250" y2="90562"/>
                        <a14:backgroundMark x1="60000" y1="86948" x2="60000" y2="86948"/>
                        <a14:backgroundMark x1="66000" y1="87751" x2="66000" y2="87751"/>
                        <a14:backgroundMark x1="68250" y1="86747" x2="63500" y2="86546"/>
                        <a14:backgroundMark x1="65000" y1="86747" x2="62250" y2="8815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38524" y="2567389"/>
            <a:ext cx="1219055" cy="151772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17691" y="2589317"/>
            <a:ext cx="2152064" cy="170571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84836" y1="63060" x2="85656" y2="59328"/>
                        <a14:foregroundMark x1="89754" y1="49627" x2="89754" y2="49627"/>
                        <a14:foregroundMark x1="70082" y1="36194" x2="55738" y2="5709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44173" y="3858737"/>
            <a:ext cx="5461345" cy="299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92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1950" y="953185"/>
            <a:ext cx="152019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eresta" panose="02000500080000020004" pitchFamily="2" charset="0"/>
              </a:rPr>
              <a:t>Менцинський</a:t>
            </a:r>
            <a:r>
              <a:rPr lang="ru-RU" sz="3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eresta" panose="02000500080000020004" pitchFamily="2" charset="0"/>
              </a:rPr>
              <a:t> Модест </a:t>
            </a:r>
            <a:r>
              <a:rPr lang="ru-RU" sz="36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eresta" panose="02000500080000020004" pitchFamily="2" charset="0"/>
              </a:rPr>
              <a:t>Омелянович</a:t>
            </a:r>
            <a:r>
              <a:rPr lang="ru-RU" sz="3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eresta" panose="02000500080000020004" pitchFamily="2" charset="0"/>
              </a:rPr>
              <a:t> </a:t>
            </a:r>
            <a:r>
              <a:rPr lang="ru-RU" sz="36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eresta" panose="02000500080000020004" pitchFamily="2" charset="0"/>
              </a:rPr>
              <a:t>(</a:t>
            </a:r>
            <a:r>
              <a:rPr lang="ru-RU" sz="3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eresta" panose="02000500080000020004" pitchFamily="2" charset="0"/>
              </a:rPr>
              <a:t>1875-1935)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61950" y="2171700"/>
            <a:ext cx="849291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err="1"/>
              <a:t>Менцинський</a:t>
            </a:r>
            <a:r>
              <a:rPr lang="ru-RU" sz="3600" b="1" dirty="0"/>
              <a:t> </a:t>
            </a:r>
            <a:r>
              <a:rPr lang="ru-RU" sz="3600" b="1" dirty="0" err="1"/>
              <a:t>був</a:t>
            </a:r>
            <a:r>
              <a:rPr lang="ru-RU" sz="3600" b="1" dirty="0"/>
              <a:t> </a:t>
            </a:r>
            <a:r>
              <a:rPr lang="ru-RU" sz="3600" b="1" dirty="0" err="1"/>
              <a:t>українцем</a:t>
            </a:r>
            <a:r>
              <a:rPr lang="ru-RU" sz="3600" b="1" dirty="0"/>
              <a:t>, </a:t>
            </a:r>
            <a:r>
              <a:rPr lang="ru-RU" sz="3600" b="1" dirty="0" err="1"/>
              <a:t>патр</a:t>
            </a:r>
            <a:r>
              <a:rPr lang="en-US" sz="3600" b="1" dirty="0" err="1"/>
              <a:t>i</a:t>
            </a:r>
            <a:r>
              <a:rPr lang="ru-RU" sz="3600" b="1" dirty="0" err="1"/>
              <a:t>отом</a:t>
            </a:r>
            <a:r>
              <a:rPr lang="ru-RU" sz="3600" b="1" dirty="0"/>
              <a:t>, як </a:t>
            </a:r>
            <a:r>
              <a:rPr lang="ru-RU" sz="3600" b="1" dirty="0" err="1"/>
              <a:t>кажуть</a:t>
            </a:r>
            <a:r>
              <a:rPr lang="ru-RU" sz="3600" b="1" dirty="0"/>
              <a:t>, з </a:t>
            </a:r>
            <a:r>
              <a:rPr lang="ru-RU" sz="3600" b="1" dirty="0" err="1" smtClean="0"/>
              <a:t>великої</a:t>
            </a:r>
            <a:r>
              <a:rPr lang="ru-RU" sz="3600" b="1" dirty="0" smtClean="0"/>
              <a:t> </a:t>
            </a:r>
            <a:r>
              <a:rPr lang="ru-RU" sz="3600" b="1" dirty="0"/>
              <a:t>л</a:t>
            </a:r>
            <a:r>
              <a:rPr lang="en-US" sz="3600" b="1" dirty="0" err="1"/>
              <a:t>i</a:t>
            </a:r>
            <a:r>
              <a:rPr lang="ru-RU" sz="3600" b="1" dirty="0" err="1"/>
              <a:t>тери</a:t>
            </a:r>
            <a:r>
              <a:rPr lang="ru-RU" sz="3600" b="1" dirty="0"/>
              <a:t>. В </a:t>
            </a:r>
            <a:r>
              <a:rPr lang="ru-RU" sz="3600" b="1" dirty="0" err="1"/>
              <a:t>його</a:t>
            </a:r>
            <a:r>
              <a:rPr lang="ru-RU" sz="3600" b="1" dirty="0"/>
              <a:t> репертуар</a:t>
            </a:r>
            <a:r>
              <a:rPr lang="en-US" sz="3600" b="1" dirty="0" err="1"/>
              <a:t>i</a:t>
            </a:r>
            <a:r>
              <a:rPr lang="en-US" sz="3600" b="1" dirty="0"/>
              <a:t> </a:t>
            </a:r>
            <a:r>
              <a:rPr lang="ru-RU" sz="3600" b="1" dirty="0" err="1"/>
              <a:t>нараховувалися</a:t>
            </a:r>
            <a:r>
              <a:rPr lang="ru-RU" sz="3600" b="1" dirty="0"/>
              <a:t> десятки </a:t>
            </a:r>
          </a:p>
          <a:p>
            <a:r>
              <a:rPr lang="ru-RU" sz="3600" b="1" dirty="0" err="1"/>
              <a:t>українських</a:t>
            </a:r>
            <a:r>
              <a:rPr lang="ru-RU" sz="3600" b="1" dirty="0"/>
              <a:t> </a:t>
            </a:r>
            <a:r>
              <a:rPr lang="ru-RU" sz="3600" b="1" dirty="0" err="1"/>
              <a:t>народних</a:t>
            </a:r>
            <a:r>
              <a:rPr lang="ru-RU" sz="3600" b="1" dirty="0"/>
              <a:t> </a:t>
            </a:r>
            <a:r>
              <a:rPr lang="en-US" sz="3600" b="1" dirty="0" err="1"/>
              <a:t>i</a:t>
            </a:r>
            <a:r>
              <a:rPr lang="en-US" sz="3600" b="1" dirty="0"/>
              <a:t> </a:t>
            </a:r>
            <a:r>
              <a:rPr lang="ru-RU" sz="3600" b="1" dirty="0" err="1"/>
              <a:t>авторських</a:t>
            </a:r>
            <a:r>
              <a:rPr lang="ru-RU" sz="3600" b="1" dirty="0"/>
              <a:t> п</a:t>
            </a:r>
            <a:r>
              <a:rPr lang="en-US" sz="3600" b="1" dirty="0" err="1"/>
              <a:t>i</a:t>
            </a:r>
            <a:r>
              <a:rPr lang="ru-RU" sz="3600" b="1" dirty="0"/>
              <a:t>сень. </a:t>
            </a:r>
            <a:r>
              <a:rPr lang="ru-RU" sz="3600" b="1" dirty="0" err="1"/>
              <a:t>Найб</a:t>
            </a:r>
            <a:r>
              <a:rPr lang="en-US" sz="3600" b="1" dirty="0" err="1"/>
              <a:t>i</a:t>
            </a:r>
            <a:r>
              <a:rPr lang="ru-RU" sz="3600" b="1" dirty="0" err="1"/>
              <a:t>льше</a:t>
            </a:r>
            <a:r>
              <a:rPr lang="ru-RU" sz="3600" b="1" dirty="0"/>
              <a:t> в</a:t>
            </a:r>
            <a:r>
              <a:rPr lang="en-US" sz="3600" b="1" dirty="0" err="1"/>
              <a:t>i</a:t>
            </a:r>
            <a:r>
              <a:rPr lang="ru-RU" sz="3600" b="1" dirty="0"/>
              <a:t>н </a:t>
            </a:r>
          </a:p>
          <a:p>
            <a:r>
              <a:rPr lang="ru-RU" sz="3600" b="1" dirty="0" err="1"/>
              <a:t>полюбляв</a:t>
            </a:r>
            <a:r>
              <a:rPr lang="ru-RU" sz="3600" b="1" dirty="0"/>
              <a:t> </a:t>
            </a:r>
            <a:r>
              <a:rPr lang="ru-RU" sz="3600" b="1" dirty="0" err="1"/>
              <a:t>солосп</a:t>
            </a:r>
            <a:r>
              <a:rPr lang="en-US" sz="3600" b="1" dirty="0" err="1"/>
              <a:t>i</a:t>
            </a:r>
            <a:r>
              <a:rPr lang="ru-RU" sz="3600" b="1" dirty="0" err="1"/>
              <a:t>ви</a:t>
            </a:r>
            <a:r>
              <a:rPr lang="ru-RU" sz="3600" b="1" dirty="0"/>
              <a:t> </a:t>
            </a:r>
            <a:r>
              <a:rPr lang="ru-RU" sz="3600" b="1" dirty="0" err="1"/>
              <a:t>М.Лисенка</a:t>
            </a:r>
            <a:r>
              <a:rPr lang="ru-RU" sz="3600" b="1" dirty="0"/>
              <a:t>, </a:t>
            </a:r>
            <a:r>
              <a:rPr lang="ru-RU" sz="3600" b="1" dirty="0" err="1"/>
              <a:t>його</a:t>
            </a:r>
            <a:r>
              <a:rPr lang="ru-RU" sz="3600" b="1" dirty="0"/>
              <a:t> </a:t>
            </a:r>
            <a:r>
              <a:rPr lang="ru-RU" sz="3600" b="1" dirty="0" err="1"/>
              <a:t>обробки</a:t>
            </a:r>
            <a:r>
              <a:rPr lang="ru-RU" sz="3600" b="1" dirty="0"/>
              <a:t> </a:t>
            </a:r>
            <a:r>
              <a:rPr lang="ru-RU" sz="3600" b="1" dirty="0" err="1"/>
              <a:t>народних</a:t>
            </a:r>
            <a:r>
              <a:rPr lang="ru-RU" sz="3600" b="1" dirty="0"/>
              <a:t> п</a:t>
            </a:r>
            <a:r>
              <a:rPr lang="en-US" sz="3600" b="1" dirty="0" err="1"/>
              <a:t>i</a:t>
            </a:r>
            <a:r>
              <a:rPr lang="ru-RU" sz="3600" b="1" dirty="0"/>
              <a:t>сень.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4860" y="2171700"/>
            <a:ext cx="3003765" cy="4305300"/>
          </a:xfrm>
          <a:prstGeom prst="rect">
            <a:avLst/>
          </a:prstGeom>
        </p:spPr>
      </p:pic>
      <p:pic>
        <p:nvPicPr>
          <p:cNvPr id="6" name="Рисунок 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917" b="88333" l="42667" r="6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34400" y="-133350"/>
            <a:ext cx="5600700" cy="224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53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1950" y="953185"/>
            <a:ext cx="152019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eresta" panose="02000500080000020004" pitchFamily="2" charset="0"/>
              </a:rPr>
              <a:t>Менцинський</a:t>
            </a:r>
            <a:r>
              <a:rPr lang="ru-RU" sz="3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eresta" panose="02000500080000020004" pitchFamily="2" charset="0"/>
              </a:rPr>
              <a:t> Модест </a:t>
            </a:r>
            <a:r>
              <a:rPr lang="ru-RU" sz="36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eresta" panose="02000500080000020004" pitchFamily="2" charset="0"/>
              </a:rPr>
              <a:t>Омелянович</a:t>
            </a:r>
            <a:r>
              <a:rPr lang="ru-RU" sz="3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eresta" panose="02000500080000020004" pitchFamily="2" charset="0"/>
              </a:rPr>
              <a:t> </a:t>
            </a:r>
            <a:r>
              <a:rPr lang="ru-RU" sz="36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eresta" panose="02000500080000020004" pitchFamily="2" charset="0"/>
              </a:rPr>
              <a:t>(</a:t>
            </a:r>
            <a:r>
              <a:rPr lang="ru-RU" sz="3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eresta" panose="02000500080000020004" pitchFamily="2" charset="0"/>
              </a:rPr>
              <a:t>1875-1935)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04518" y="2279660"/>
            <a:ext cx="885825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/>
              <a:t>Маючи</a:t>
            </a:r>
            <a:r>
              <a:rPr lang="ru-RU" sz="2800" b="1" dirty="0"/>
              <a:t> </a:t>
            </a:r>
            <a:r>
              <a:rPr lang="ru-RU" sz="2800" b="1" dirty="0" err="1"/>
              <a:t>прекрасну</a:t>
            </a:r>
            <a:r>
              <a:rPr lang="ru-RU" sz="2800" b="1" dirty="0"/>
              <a:t> </a:t>
            </a:r>
            <a:r>
              <a:rPr lang="ru-RU" sz="2800" b="1" dirty="0" err="1"/>
              <a:t>вокальну</a:t>
            </a:r>
            <a:r>
              <a:rPr lang="ru-RU" sz="2800" b="1" dirty="0"/>
              <a:t> школу, </a:t>
            </a:r>
          </a:p>
          <a:p>
            <a:r>
              <a:rPr lang="ru-RU" sz="2800" b="1" dirty="0" err="1"/>
              <a:t>величезний</a:t>
            </a:r>
            <a:r>
              <a:rPr lang="ru-RU" sz="2800" b="1" dirty="0"/>
              <a:t> </a:t>
            </a:r>
            <a:r>
              <a:rPr lang="ru-RU" sz="2800" b="1" dirty="0" err="1"/>
              <a:t>творчий</a:t>
            </a:r>
            <a:r>
              <a:rPr lang="ru-RU" sz="2800" b="1" dirty="0"/>
              <a:t> </a:t>
            </a:r>
            <a:r>
              <a:rPr lang="ru-RU" sz="2800" b="1" dirty="0" err="1"/>
              <a:t>досвiд</a:t>
            </a:r>
            <a:r>
              <a:rPr lang="ru-RU" sz="2800" b="1" dirty="0"/>
              <a:t> i </a:t>
            </a:r>
            <a:r>
              <a:rPr lang="ru-RU" sz="2800" b="1" dirty="0" err="1"/>
              <a:t>безсумнiвний</a:t>
            </a:r>
            <a:r>
              <a:rPr lang="ru-RU" sz="2800" b="1" dirty="0"/>
              <a:t> </a:t>
            </a:r>
            <a:r>
              <a:rPr lang="ru-RU" sz="2800" b="1" dirty="0" err="1"/>
              <a:t>педагогiчний</a:t>
            </a:r>
            <a:r>
              <a:rPr lang="ru-RU" sz="2800" b="1" dirty="0"/>
              <a:t> талант, </a:t>
            </a:r>
            <a:r>
              <a:rPr lang="ru-RU" sz="2800" b="1" dirty="0" err="1" smtClean="0"/>
              <a:t>Менцинський</a:t>
            </a:r>
            <a:r>
              <a:rPr lang="ru-RU" sz="2800" b="1" dirty="0" smtClean="0"/>
              <a:t> </a:t>
            </a:r>
            <a:r>
              <a:rPr lang="ru-RU" sz="2800" b="1" dirty="0"/>
              <a:t>щедро </a:t>
            </a:r>
            <a:endParaRPr lang="ru-RU" sz="2800" b="1" dirty="0" smtClean="0"/>
          </a:p>
          <a:p>
            <a:r>
              <a:rPr lang="ru-RU" sz="2800" b="1" dirty="0" err="1" smtClean="0"/>
              <a:t>дiлився</a:t>
            </a:r>
            <a:r>
              <a:rPr lang="ru-RU" sz="2800" b="1" dirty="0" smtClean="0"/>
              <a:t> </a:t>
            </a:r>
            <a:r>
              <a:rPr lang="ru-RU" sz="2800" b="1" dirty="0" err="1"/>
              <a:t>цим</a:t>
            </a:r>
            <a:r>
              <a:rPr lang="ru-RU" sz="2800" b="1" dirty="0"/>
              <a:t> </a:t>
            </a:r>
            <a:r>
              <a:rPr lang="ru-RU" sz="2800" b="1" dirty="0" err="1" smtClean="0"/>
              <a:t>своїм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здобутком</a:t>
            </a:r>
            <a:r>
              <a:rPr lang="ru-RU" sz="2800" b="1" dirty="0" smtClean="0"/>
              <a:t> </a:t>
            </a:r>
            <a:r>
              <a:rPr lang="ru-RU" sz="2800" b="1" dirty="0"/>
              <a:t>з </a:t>
            </a:r>
            <a:r>
              <a:rPr lang="ru-RU" sz="2800" b="1" dirty="0" err="1" smtClean="0"/>
              <a:t>вихованцями</a:t>
            </a:r>
            <a:r>
              <a:rPr lang="ru-RU" sz="2800" b="1" dirty="0"/>
              <a:t>. I вони вбирали </a:t>
            </a:r>
            <a:r>
              <a:rPr lang="ru-RU" sz="2800" b="1" dirty="0" err="1"/>
              <a:t>його</a:t>
            </a:r>
            <a:r>
              <a:rPr lang="ru-RU" sz="2800" b="1" dirty="0"/>
              <a:t> </a:t>
            </a:r>
            <a:r>
              <a:rPr lang="ru-RU" sz="2800" b="1" dirty="0" err="1"/>
              <a:t>способи</a:t>
            </a:r>
            <a:r>
              <a:rPr lang="ru-RU" sz="2800" b="1" dirty="0"/>
              <a:t> </a:t>
            </a:r>
            <a:r>
              <a:rPr lang="ru-RU" sz="2800" b="1" dirty="0" err="1"/>
              <a:t>звукостворення</a:t>
            </a:r>
            <a:r>
              <a:rPr lang="ru-RU" sz="2800" b="1" dirty="0"/>
              <a:t> i </a:t>
            </a:r>
          </a:p>
          <a:p>
            <a:r>
              <a:rPr lang="ru-RU" sz="2800" b="1" dirty="0" err="1" smtClean="0"/>
              <a:t>звуковедення,спiвацькогодихання</a:t>
            </a:r>
            <a:r>
              <a:rPr lang="ru-RU" sz="2800" b="1" dirty="0" smtClean="0"/>
              <a:t>,</a:t>
            </a:r>
          </a:p>
          <a:p>
            <a:r>
              <a:rPr lang="ru-RU" sz="2800" b="1" dirty="0" smtClean="0"/>
              <a:t>максимального </a:t>
            </a:r>
            <a:r>
              <a:rPr lang="ru-RU" sz="2800" b="1" dirty="0" err="1" smtClean="0"/>
              <a:t>використання</a:t>
            </a:r>
            <a:r>
              <a:rPr lang="ru-RU" sz="2800" b="1" dirty="0" smtClean="0"/>
              <a:t> </a:t>
            </a:r>
            <a:r>
              <a:rPr lang="ru-RU" sz="2800" b="1" dirty="0" err="1"/>
              <a:t>резонаторiв</a:t>
            </a:r>
            <a:r>
              <a:rPr lang="ru-RU" sz="2800" b="1" dirty="0"/>
              <a:t> голосового </a:t>
            </a:r>
            <a:r>
              <a:rPr lang="ru-RU" sz="2800" b="1" dirty="0" err="1"/>
              <a:t>апарата</a:t>
            </a:r>
            <a:r>
              <a:rPr lang="ru-RU" sz="2800" b="1" dirty="0"/>
              <a:t>, </a:t>
            </a:r>
            <a:r>
              <a:rPr lang="ru-RU" sz="2800" b="1" dirty="0" err="1"/>
              <a:t>його</a:t>
            </a:r>
            <a:r>
              <a:rPr lang="ru-RU" sz="2800" b="1" dirty="0"/>
              <a:t> </a:t>
            </a:r>
            <a:r>
              <a:rPr lang="ru-RU" sz="2800" b="1" dirty="0" err="1"/>
              <a:t>принципи</a:t>
            </a:r>
            <a:r>
              <a:rPr lang="ru-RU" sz="2800" b="1" dirty="0"/>
              <a:t> </a:t>
            </a:r>
            <a:r>
              <a:rPr lang="ru-RU" sz="2800" b="1" dirty="0" smtClean="0"/>
              <a:t>постановки </a:t>
            </a:r>
            <a:r>
              <a:rPr lang="ru-RU" sz="2800" b="1" dirty="0"/>
              <a:t>голосу i </a:t>
            </a:r>
            <a:r>
              <a:rPr lang="ru-RU" sz="2800" b="1" dirty="0" err="1"/>
              <a:t>створення</a:t>
            </a:r>
            <a:r>
              <a:rPr lang="ru-RU" sz="2800" b="1" dirty="0"/>
              <a:t> </a:t>
            </a:r>
            <a:r>
              <a:rPr lang="ru-RU" sz="2800" b="1" dirty="0" err="1"/>
              <a:t>художнього</a:t>
            </a:r>
            <a:r>
              <a:rPr lang="ru-RU" sz="2800" b="1" dirty="0"/>
              <a:t> </a:t>
            </a:r>
            <a:r>
              <a:rPr lang="ru-RU" sz="2800" b="1" dirty="0" smtClean="0"/>
              <a:t>образу.</a:t>
            </a:r>
            <a:endParaRPr lang="ru-RU" sz="28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2768" y="2171700"/>
            <a:ext cx="2843482" cy="4186238"/>
          </a:xfrm>
          <a:prstGeom prst="rect">
            <a:avLst/>
          </a:prstGeom>
        </p:spPr>
      </p:pic>
      <p:pic>
        <p:nvPicPr>
          <p:cNvPr id="6" name="Рисунок 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917" b="88333" l="42667" r="6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34400" y="-133350"/>
            <a:ext cx="5600700" cy="224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32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1950" y="953185"/>
            <a:ext cx="152019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eresta" panose="02000500080000020004" pitchFamily="2" charset="0"/>
              </a:rPr>
              <a:t>Стеценко </a:t>
            </a:r>
            <a:r>
              <a:rPr lang="ru-RU" sz="36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eresta" panose="02000500080000020004" pitchFamily="2" charset="0"/>
              </a:rPr>
              <a:t>Кирило</a:t>
            </a:r>
            <a:r>
              <a:rPr lang="ru-RU" sz="3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eresta" panose="02000500080000020004" pitchFamily="2" charset="0"/>
              </a:rPr>
              <a:t> Григорович </a:t>
            </a:r>
            <a:r>
              <a:rPr lang="ru-RU" sz="36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eresta" panose="02000500080000020004" pitchFamily="2" charset="0"/>
              </a:rPr>
              <a:t>(</a:t>
            </a:r>
            <a:r>
              <a:rPr lang="ru-RU" sz="3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eresta" panose="02000500080000020004" pitchFamily="2" charset="0"/>
              </a:rPr>
              <a:t>1882–1922)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04518" y="2209800"/>
            <a:ext cx="885825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err="1"/>
              <a:t>Iм'я</a:t>
            </a:r>
            <a:r>
              <a:rPr lang="ru-RU" sz="3200" b="1" dirty="0"/>
              <a:t> </a:t>
            </a:r>
            <a:r>
              <a:rPr lang="ru-RU" sz="3200" b="1" dirty="0" err="1"/>
              <a:t>Кирила</a:t>
            </a:r>
            <a:r>
              <a:rPr lang="ru-RU" sz="3200" b="1" dirty="0"/>
              <a:t> Григоровича Стеценка — композитора-</a:t>
            </a:r>
          </a:p>
          <a:p>
            <a:r>
              <a:rPr lang="ru-RU" sz="3200" b="1" dirty="0" err="1"/>
              <a:t>класика</a:t>
            </a:r>
            <a:r>
              <a:rPr lang="ru-RU" sz="3200" b="1" dirty="0"/>
              <a:t>, </a:t>
            </a:r>
            <a:r>
              <a:rPr lang="ru-RU" sz="3200" b="1" dirty="0" err="1"/>
              <a:t>який</a:t>
            </a:r>
            <a:r>
              <a:rPr lang="ru-RU" sz="3200" b="1" dirty="0"/>
              <a:t> </a:t>
            </a:r>
            <a:r>
              <a:rPr lang="ru-RU" sz="3200" b="1" dirty="0" err="1"/>
              <a:t>виступав</a:t>
            </a:r>
            <a:r>
              <a:rPr lang="ru-RU" sz="3200" b="1" dirty="0"/>
              <a:t> за </a:t>
            </a:r>
            <a:r>
              <a:rPr lang="ru-RU" sz="3200" b="1" dirty="0" err="1"/>
              <a:t>утвердження</a:t>
            </a:r>
            <a:r>
              <a:rPr lang="ru-RU" sz="3200" b="1" dirty="0"/>
              <a:t> демократичного </a:t>
            </a:r>
          </a:p>
          <a:p>
            <a:r>
              <a:rPr lang="ru-RU" sz="3200" b="1" dirty="0" err="1"/>
              <a:t>мистецтва</a:t>
            </a:r>
            <a:r>
              <a:rPr lang="ru-RU" sz="3200" b="1" dirty="0"/>
              <a:t> народу, </a:t>
            </a:r>
            <a:r>
              <a:rPr lang="ru-RU" sz="3200" b="1" dirty="0" err="1"/>
              <a:t>що</a:t>
            </a:r>
            <a:r>
              <a:rPr lang="ru-RU" sz="3200" b="1" dirty="0"/>
              <a:t> </a:t>
            </a:r>
            <a:r>
              <a:rPr lang="ru-RU" sz="3200" b="1" dirty="0" err="1"/>
              <a:t>пiднявся</a:t>
            </a:r>
            <a:r>
              <a:rPr lang="ru-RU" sz="3200" b="1" dirty="0"/>
              <a:t> на </a:t>
            </a:r>
            <a:r>
              <a:rPr lang="ru-RU" sz="3200" b="1" dirty="0" err="1"/>
              <a:t>боротьбу</a:t>
            </a:r>
            <a:r>
              <a:rPr lang="ru-RU" sz="3200" b="1" dirty="0"/>
              <a:t> за </a:t>
            </a:r>
            <a:r>
              <a:rPr lang="ru-RU" sz="3200" b="1" dirty="0" err="1"/>
              <a:t>своє</a:t>
            </a:r>
            <a:r>
              <a:rPr lang="ru-RU" sz="3200" b="1" dirty="0"/>
              <a:t> </a:t>
            </a:r>
            <a:r>
              <a:rPr lang="ru-RU" sz="3200" b="1" dirty="0" err="1"/>
              <a:t>соцiальне</a:t>
            </a:r>
            <a:r>
              <a:rPr lang="ru-RU" sz="3200" b="1" dirty="0"/>
              <a:t> та </a:t>
            </a:r>
          </a:p>
          <a:p>
            <a:r>
              <a:rPr lang="ru-RU" sz="3200" b="1" dirty="0" err="1"/>
              <a:t>нацiональне</a:t>
            </a:r>
            <a:r>
              <a:rPr lang="ru-RU" sz="3200" b="1" dirty="0"/>
              <a:t> </a:t>
            </a:r>
            <a:r>
              <a:rPr lang="ru-RU" sz="3200" b="1" dirty="0" err="1"/>
              <a:t>визволення</a:t>
            </a:r>
            <a:r>
              <a:rPr lang="ru-RU" sz="3200" b="1" dirty="0"/>
              <a:t>, </a:t>
            </a:r>
            <a:r>
              <a:rPr lang="ru-RU" sz="3200" b="1" dirty="0" err="1"/>
              <a:t>вписане</a:t>
            </a:r>
            <a:r>
              <a:rPr lang="ru-RU" sz="3200" b="1" dirty="0"/>
              <a:t> в </a:t>
            </a:r>
            <a:r>
              <a:rPr lang="ru-RU" sz="3200" b="1" dirty="0" err="1"/>
              <a:t>золотий</a:t>
            </a:r>
            <a:r>
              <a:rPr lang="ru-RU" sz="3200" b="1" dirty="0"/>
              <a:t> фонд </a:t>
            </a:r>
            <a:r>
              <a:rPr lang="ru-RU" sz="3200" b="1" dirty="0" err="1"/>
              <a:t>української</a:t>
            </a:r>
            <a:r>
              <a:rPr lang="ru-RU" sz="3200" b="1" dirty="0"/>
              <a:t> </a:t>
            </a:r>
          </a:p>
          <a:p>
            <a:r>
              <a:rPr lang="ru-RU" sz="3200" b="1" dirty="0" err="1"/>
              <a:t>культури</a:t>
            </a:r>
            <a:r>
              <a:rPr lang="ru-RU" sz="3200" b="1" dirty="0"/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9650" y="2209800"/>
            <a:ext cx="3181350" cy="4433029"/>
          </a:xfrm>
          <a:prstGeom prst="rect">
            <a:avLst/>
          </a:prstGeom>
        </p:spPr>
      </p:pic>
      <p:pic>
        <p:nvPicPr>
          <p:cNvPr id="6" name="Рисунок 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917" b="88333" l="42667" r="6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34400" y="-133350"/>
            <a:ext cx="5600700" cy="224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73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1950" y="953185"/>
            <a:ext cx="152019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eresta" panose="02000500080000020004" pitchFamily="2" charset="0"/>
              </a:rPr>
              <a:t>Стеценко </a:t>
            </a:r>
            <a:r>
              <a:rPr lang="ru-RU" sz="36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eresta" panose="02000500080000020004" pitchFamily="2" charset="0"/>
              </a:rPr>
              <a:t>Кирило</a:t>
            </a:r>
            <a:r>
              <a:rPr lang="ru-RU" sz="3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eresta" panose="02000500080000020004" pitchFamily="2" charset="0"/>
              </a:rPr>
              <a:t> Григорович </a:t>
            </a:r>
            <a:r>
              <a:rPr lang="ru-RU" sz="36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eresta" panose="02000500080000020004" pitchFamily="2" charset="0"/>
              </a:rPr>
              <a:t>(</a:t>
            </a:r>
            <a:r>
              <a:rPr lang="ru-RU" sz="3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eresta" panose="02000500080000020004" pitchFamily="2" charset="0"/>
              </a:rPr>
              <a:t>1882–1922)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04518" y="2209800"/>
            <a:ext cx="8082232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/>
              <a:t>Значне</a:t>
            </a:r>
            <a:r>
              <a:rPr lang="ru-RU" sz="2800" b="1" dirty="0"/>
              <a:t> м</a:t>
            </a:r>
            <a:r>
              <a:rPr lang="en-US" sz="2800" b="1" dirty="0" err="1"/>
              <a:t>i</a:t>
            </a:r>
            <a:r>
              <a:rPr lang="ru-RU" sz="2800" b="1" dirty="0" err="1"/>
              <a:t>сце</a:t>
            </a:r>
            <a:r>
              <a:rPr lang="ru-RU" sz="2800" b="1" dirty="0"/>
              <a:t> у </a:t>
            </a:r>
            <a:r>
              <a:rPr lang="ru-RU" sz="2800" b="1" dirty="0" err="1"/>
              <a:t>творчому</a:t>
            </a:r>
            <a:r>
              <a:rPr lang="ru-RU" sz="2800" b="1" dirty="0"/>
              <a:t> </a:t>
            </a:r>
            <a:r>
              <a:rPr lang="ru-RU" sz="2800" b="1" dirty="0" err="1"/>
              <a:t>житт</a:t>
            </a:r>
            <a:r>
              <a:rPr lang="en-US" sz="2800" b="1" dirty="0" err="1"/>
              <a:t>i</a:t>
            </a:r>
            <a:r>
              <a:rPr lang="en-US" sz="2800" b="1" dirty="0"/>
              <a:t> </a:t>
            </a:r>
            <a:r>
              <a:rPr lang="ru-RU" sz="2800" b="1" dirty="0" err="1"/>
              <a:t>К.Стеценка</a:t>
            </a:r>
            <a:r>
              <a:rPr lang="ru-RU" sz="2800" b="1" dirty="0"/>
              <a:t> </a:t>
            </a:r>
            <a:r>
              <a:rPr lang="ru-RU" sz="2800" b="1" dirty="0" err="1"/>
              <a:t>займала</a:t>
            </a:r>
            <a:r>
              <a:rPr lang="ru-RU" sz="2800" b="1" dirty="0"/>
              <a:t> </a:t>
            </a:r>
            <a:r>
              <a:rPr lang="ru-RU" sz="2800" b="1" dirty="0" err="1"/>
              <a:t>його</a:t>
            </a:r>
            <a:r>
              <a:rPr lang="ru-RU" sz="2800" b="1" dirty="0"/>
              <a:t> </a:t>
            </a:r>
            <a:r>
              <a:rPr lang="ru-RU" sz="2800" b="1" dirty="0" smtClean="0"/>
              <a:t>педагог</a:t>
            </a:r>
            <a:r>
              <a:rPr lang="en-US" sz="2800" b="1" dirty="0" err="1"/>
              <a:t>i</a:t>
            </a:r>
            <a:r>
              <a:rPr lang="ru-RU" sz="2800" b="1" dirty="0" err="1"/>
              <a:t>чна</a:t>
            </a:r>
            <a:r>
              <a:rPr lang="ru-RU" sz="2800" b="1" dirty="0"/>
              <a:t> д</a:t>
            </a:r>
            <a:r>
              <a:rPr lang="en-US" sz="2800" b="1" dirty="0" err="1"/>
              <a:t>i</a:t>
            </a:r>
            <a:r>
              <a:rPr lang="ru-RU" sz="2800" b="1" dirty="0" err="1"/>
              <a:t>яльн</a:t>
            </a:r>
            <a:r>
              <a:rPr lang="en-US" sz="2800" b="1" dirty="0" err="1"/>
              <a:t>i</a:t>
            </a:r>
            <a:r>
              <a:rPr lang="ru-RU" sz="2800" b="1" dirty="0" err="1"/>
              <a:t>сть</a:t>
            </a:r>
            <a:r>
              <a:rPr lang="ru-RU" sz="2800" b="1" dirty="0"/>
              <a:t>. Композитор створив </a:t>
            </a:r>
            <a:r>
              <a:rPr lang="ru-RU" sz="2800" b="1" dirty="0" err="1"/>
              <a:t>ориг</a:t>
            </a:r>
            <a:r>
              <a:rPr lang="en-US" sz="2800" b="1" dirty="0" err="1"/>
              <a:t>i</a:t>
            </a:r>
            <a:r>
              <a:rPr lang="ru-RU" sz="2800" b="1" dirty="0" err="1"/>
              <a:t>нальн</a:t>
            </a:r>
            <a:r>
              <a:rPr lang="en-US" sz="2800" b="1" dirty="0" err="1"/>
              <a:t>i</a:t>
            </a:r>
            <a:r>
              <a:rPr lang="en-US" sz="2800" b="1" dirty="0"/>
              <a:t> </a:t>
            </a:r>
            <a:r>
              <a:rPr lang="ru-RU" sz="2800" b="1" dirty="0"/>
              <a:t>п</a:t>
            </a:r>
            <a:r>
              <a:rPr lang="en-US" sz="2800" b="1" dirty="0" err="1"/>
              <a:t>i</a:t>
            </a:r>
            <a:r>
              <a:rPr lang="ru-RU" sz="2800" b="1" dirty="0" err="1"/>
              <a:t>сн</a:t>
            </a:r>
            <a:r>
              <a:rPr lang="en-US" sz="2800" b="1" dirty="0" err="1"/>
              <a:t>i</a:t>
            </a:r>
            <a:r>
              <a:rPr lang="en-US" sz="2800" b="1" dirty="0"/>
              <a:t> </a:t>
            </a:r>
            <a:r>
              <a:rPr lang="ru-RU" sz="2800" b="1" dirty="0"/>
              <a:t>й </a:t>
            </a:r>
            <a:r>
              <a:rPr lang="ru-RU" sz="2800" b="1" dirty="0" smtClean="0"/>
              <a:t>хори</a:t>
            </a:r>
            <a:r>
              <a:rPr lang="ru-RU" sz="2800" b="1" dirty="0"/>
              <a:t>, для д</a:t>
            </a:r>
            <a:r>
              <a:rPr lang="en-US" sz="2800" b="1" dirty="0" err="1"/>
              <a:t>i</a:t>
            </a:r>
            <a:r>
              <a:rPr lang="ru-RU" sz="2800" b="1" dirty="0" err="1"/>
              <a:t>тей</a:t>
            </a:r>
            <a:r>
              <a:rPr lang="ru-RU" sz="2800" b="1" dirty="0"/>
              <a:t> написав </a:t>
            </a:r>
            <a:r>
              <a:rPr lang="ru-RU" sz="2800" b="1" dirty="0" err="1"/>
              <a:t>дв</a:t>
            </a:r>
            <a:r>
              <a:rPr lang="en-US" sz="2800" b="1" dirty="0" err="1"/>
              <a:t>i</a:t>
            </a:r>
            <a:r>
              <a:rPr lang="en-US" sz="2800" b="1" dirty="0"/>
              <a:t> </a:t>
            </a:r>
            <a:r>
              <a:rPr lang="ru-RU" sz="2800" b="1" dirty="0"/>
              <a:t>опери-</a:t>
            </a:r>
            <a:r>
              <a:rPr lang="ru-RU" sz="2800" b="1" dirty="0" err="1"/>
              <a:t>казки</a:t>
            </a:r>
            <a:r>
              <a:rPr lang="ru-RU" sz="2800" b="1" dirty="0"/>
              <a:t>, </a:t>
            </a:r>
            <a:r>
              <a:rPr lang="ru-RU" sz="2800" b="1" dirty="0" err="1"/>
              <a:t>вн</a:t>
            </a:r>
            <a:r>
              <a:rPr lang="en-US" sz="2800" b="1" dirty="0" err="1"/>
              <a:t>i</a:t>
            </a:r>
            <a:r>
              <a:rPr lang="ru-RU" sz="2800" b="1" dirty="0"/>
              <a:t>с </a:t>
            </a:r>
            <a:r>
              <a:rPr lang="ru-RU" sz="2800" b="1" dirty="0" err="1"/>
              <a:t>багато</a:t>
            </a:r>
            <a:r>
              <a:rPr lang="ru-RU" sz="2800" b="1" dirty="0"/>
              <a:t> ц</a:t>
            </a:r>
            <a:r>
              <a:rPr lang="en-US" sz="2800" b="1" dirty="0" err="1"/>
              <a:t>i</a:t>
            </a:r>
            <a:r>
              <a:rPr lang="ru-RU" sz="2800" b="1" dirty="0" err="1"/>
              <a:t>нного</a:t>
            </a:r>
            <a:r>
              <a:rPr lang="ru-RU" sz="2800" b="1" dirty="0"/>
              <a:t> у </a:t>
            </a:r>
            <a:r>
              <a:rPr lang="ru-RU" sz="2800" b="1" dirty="0" smtClean="0"/>
              <a:t>методику </a:t>
            </a:r>
            <a:r>
              <a:rPr lang="ru-RU" sz="2800" b="1" dirty="0" err="1"/>
              <a:t>викладання</a:t>
            </a:r>
            <a:r>
              <a:rPr lang="ru-RU" sz="2800" b="1" dirty="0"/>
              <a:t> </a:t>
            </a:r>
            <a:r>
              <a:rPr lang="ru-RU" sz="2800" b="1" dirty="0" err="1"/>
              <a:t>сп</a:t>
            </a:r>
            <a:r>
              <a:rPr lang="en-US" sz="2800" b="1" dirty="0" err="1"/>
              <a:t>i</a:t>
            </a:r>
            <a:r>
              <a:rPr lang="ru-RU" sz="2800" b="1" dirty="0" err="1"/>
              <a:t>ву</a:t>
            </a:r>
            <a:r>
              <a:rPr lang="ru-RU" sz="2800" b="1" dirty="0"/>
              <a:t> в школ</a:t>
            </a:r>
            <a:r>
              <a:rPr lang="en-US" sz="2800" b="1" dirty="0" err="1"/>
              <a:t>i</a:t>
            </a:r>
            <a:r>
              <a:rPr lang="en-US" sz="2800" b="1" dirty="0"/>
              <a:t> </a:t>
            </a:r>
            <a:r>
              <a:rPr lang="ru-RU" sz="2800" b="1" dirty="0" smtClean="0"/>
              <a:t>та </a:t>
            </a:r>
            <a:r>
              <a:rPr lang="ru-RU" sz="2800" b="1" dirty="0" err="1" smtClean="0"/>
              <a:t>був</a:t>
            </a:r>
            <a:r>
              <a:rPr lang="ru-RU" sz="2800" b="1" dirty="0" smtClean="0"/>
              <a:t> орган</a:t>
            </a:r>
            <a:r>
              <a:rPr lang="en-US" sz="2800" b="1" dirty="0" err="1"/>
              <a:t>i</a:t>
            </a:r>
            <a:r>
              <a:rPr lang="ru-RU" sz="2800" b="1" dirty="0"/>
              <a:t>затором </a:t>
            </a:r>
          </a:p>
          <a:p>
            <a:r>
              <a:rPr lang="ru-RU" sz="2800" b="1" dirty="0"/>
              <a:t>р</a:t>
            </a:r>
            <a:r>
              <a:rPr lang="en-US" sz="2800" b="1" dirty="0" err="1"/>
              <a:t>i</a:t>
            </a:r>
            <a:r>
              <a:rPr lang="ru-RU" sz="2800" b="1" dirty="0" err="1"/>
              <a:t>зноман</a:t>
            </a:r>
            <a:r>
              <a:rPr lang="en-US" sz="2800" b="1" dirty="0" err="1"/>
              <a:t>i</a:t>
            </a:r>
            <a:r>
              <a:rPr lang="ru-RU" sz="2800" b="1" dirty="0" err="1"/>
              <a:t>тної</a:t>
            </a:r>
            <a:r>
              <a:rPr lang="ru-RU" sz="2800" b="1" dirty="0"/>
              <a:t> </a:t>
            </a:r>
            <a:r>
              <a:rPr lang="ru-RU" sz="2800" b="1" dirty="0" err="1"/>
              <a:t>позакласної</a:t>
            </a:r>
            <a:r>
              <a:rPr lang="ru-RU" sz="2800" b="1" dirty="0"/>
              <a:t> </a:t>
            </a:r>
            <a:r>
              <a:rPr lang="ru-RU" sz="2800" b="1" dirty="0" err="1"/>
              <a:t>роботи</a:t>
            </a:r>
            <a:r>
              <a:rPr lang="ru-RU" sz="2800" b="1" dirty="0"/>
              <a:t> з </a:t>
            </a:r>
            <a:r>
              <a:rPr lang="ru-RU" sz="2800" b="1" dirty="0" err="1"/>
              <a:t>музично-естетичного</a:t>
            </a:r>
            <a:r>
              <a:rPr lang="ru-RU" sz="2800" b="1" dirty="0"/>
              <a:t> </a:t>
            </a:r>
            <a:r>
              <a:rPr lang="ru-RU" sz="2800" b="1" dirty="0" err="1" smtClean="0"/>
              <a:t>виховання</a:t>
            </a:r>
            <a:r>
              <a:rPr lang="ru-RU" sz="2800" b="1" dirty="0" smtClean="0"/>
              <a:t>.</a:t>
            </a:r>
            <a:endParaRPr lang="ru-RU" sz="2800" b="1" dirty="0"/>
          </a:p>
          <a:p>
            <a:r>
              <a:rPr lang="ru-RU" sz="2400" b="1" dirty="0"/>
              <a:t>.</a:t>
            </a:r>
          </a:p>
        </p:txBody>
      </p:sp>
      <p:pic>
        <p:nvPicPr>
          <p:cNvPr id="2050" name="Picture 2" descr="http://www.iprinet.kiev.ua/culture/img/ja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3775" y="2209800"/>
            <a:ext cx="3304566" cy="4340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917" b="88333" l="42667" r="6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34400" y="-133350"/>
            <a:ext cx="5600700" cy="224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52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95550" y="1227088"/>
            <a:ext cx="152019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esta" panose="02000500080000020004" pitchFamily="2" charset="0"/>
              </a:rPr>
              <a:t>Презентац</a:t>
            </a:r>
            <a:r>
              <a:rPr lang="uk-UA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esta" panose="02000500080000020004" pitchFamily="2" charset="0"/>
              </a:rPr>
              <a:t>ію</a:t>
            </a:r>
            <a:endParaRPr lang="uk-UA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eresta" panose="02000500080000020004" pitchFamily="2" charset="0"/>
            </a:endParaRPr>
          </a:p>
          <a:p>
            <a:r>
              <a:rPr lang="uk-UA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esta" panose="02000500080000020004" pitchFamily="2" charset="0"/>
              </a:rPr>
              <a:t>Виконгали</a:t>
            </a:r>
            <a:r>
              <a:rPr lang="uk-UA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esta" panose="02000500080000020004" pitchFamily="2" charset="0"/>
              </a:rPr>
              <a:t> учні 10-Б класу</a:t>
            </a:r>
          </a:p>
          <a:p>
            <a:r>
              <a:rPr lang="uk-UA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esta" panose="02000500080000020004" pitchFamily="2" charset="0"/>
              </a:rPr>
              <a:t>Пащенко Олександр та</a:t>
            </a:r>
          </a:p>
          <a:p>
            <a:r>
              <a:rPr lang="uk-UA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esta" panose="02000500080000020004" pitchFamily="2" charset="0"/>
              </a:rPr>
              <a:t>Шаталов</a:t>
            </a:r>
            <a:r>
              <a:rPr lang="uk-UA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esta" panose="02000500080000020004" pitchFamily="2" charset="0"/>
              </a:rPr>
              <a:t> Вадим</a:t>
            </a:r>
            <a:endParaRPr lang="ru-RU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eresta" panose="02000500080000020004" pitchFamily="2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86166" y="4977884"/>
            <a:ext cx="72314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eresta" panose="02000500080000020004" pitchFamily="2" charset="0"/>
              </a:rPr>
              <a:t>Музична</a:t>
            </a:r>
            <a:r>
              <a:rPr lang="ru-RU" sz="3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eresta" panose="02000500080000020004" pitchFamily="2" charset="0"/>
              </a:rPr>
              <a:t> культура в </a:t>
            </a:r>
            <a:r>
              <a:rPr lang="ru-RU" sz="32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eresta" panose="02000500080000020004" pitchFamily="2" charset="0"/>
              </a:rPr>
              <a:t>Україні</a:t>
            </a:r>
            <a:r>
              <a:rPr lang="ru-RU" sz="3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eresta" panose="02000500080000020004" pitchFamily="2" charset="0"/>
              </a:rPr>
              <a:t> ХІХ ст.</a:t>
            </a:r>
            <a:endParaRPr lang="ru-RU" sz="32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9" name="Рисунок 8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917" b="88333" l="42667" r="6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34400" y="3857744"/>
            <a:ext cx="5600700" cy="224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69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834" y="1924050"/>
            <a:ext cx="4649932" cy="461729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2" name="Прямоугольник 11"/>
          <p:cNvSpPr/>
          <p:nvPr/>
        </p:nvSpPr>
        <p:spPr>
          <a:xfrm>
            <a:off x="4775766" y="665018"/>
            <a:ext cx="199445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eresta" panose="02000500080000020004" pitchFamily="2" charset="0"/>
              </a:rPr>
              <a:t>План</a:t>
            </a:r>
            <a:endParaRPr lang="ru-RU" sz="66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Beresta" panose="02000500080000020004" pitchFamily="2" charset="0"/>
            </a:endParaRPr>
          </a:p>
        </p:txBody>
      </p:sp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val="2742793201"/>
              </p:ext>
            </p:extLst>
          </p:nvPr>
        </p:nvGraphicFramePr>
        <p:xfrm>
          <a:off x="4057650" y="1471931"/>
          <a:ext cx="7721600" cy="5300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2" name="Рисунок 21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2917" b="88333" l="42667" r="6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34400" y="-133350"/>
            <a:ext cx="5600700" cy="224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13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042406" y="798368"/>
            <a:ext cx="90172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err="1">
                <a:latin typeface="Beresta" panose="02000500080000020004" pitchFamily="2" charset="0"/>
              </a:rPr>
              <a:t>Музична</a:t>
            </a:r>
            <a:r>
              <a:rPr lang="ru-RU" sz="5400" b="1" dirty="0">
                <a:latin typeface="Beresta" panose="02000500080000020004" pitchFamily="2" charset="0"/>
              </a:rPr>
              <a:t> культура в </a:t>
            </a:r>
            <a:r>
              <a:rPr lang="ru-RU" sz="5400" b="1" dirty="0" err="1" smtClean="0">
                <a:latin typeface="Beresta" panose="02000500080000020004" pitchFamily="2" charset="0"/>
              </a:rPr>
              <a:t>Україні</a:t>
            </a:r>
            <a:endParaRPr lang="ru-RU" sz="54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Beresta" panose="02000500080000020004" pitchFamily="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5136" y="2156114"/>
            <a:ext cx="707101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800" b="1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Завдяки</a:t>
            </a:r>
            <a:r>
              <a:rPr lang="ru-RU" sz="28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2800" b="1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зусиллям</a:t>
            </a:r>
            <a:r>
              <a:rPr lang="ru-RU" sz="28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2800" b="1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передових</a:t>
            </a:r>
            <a:r>
              <a:rPr lang="ru-RU" sz="28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2800" b="1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діячів</a:t>
            </a:r>
            <a:r>
              <a:rPr lang="ru-RU" sz="28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2800" b="1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культури</a:t>
            </a:r>
            <a:r>
              <a:rPr lang="ru-RU" sz="28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в </a:t>
            </a:r>
            <a:r>
              <a:rPr lang="ru-RU" sz="2800" b="1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галузі</a:t>
            </a:r>
            <a:r>
              <a:rPr lang="ru-RU" sz="28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2800" b="1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музичного</a:t>
            </a:r>
            <a:r>
              <a:rPr lang="ru-RU" sz="28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2800" b="1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мистецтва</a:t>
            </a:r>
            <a:r>
              <a:rPr lang="ru-RU" sz="28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2800" b="1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відбулися</a:t>
            </a:r>
            <a:r>
              <a:rPr lang="ru-RU" sz="28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2800" b="1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великі</a:t>
            </a:r>
            <a:r>
              <a:rPr lang="ru-RU" sz="28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2800" b="1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зрушення</a:t>
            </a:r>
            <a:r>
              <a:rPr lang="ru-RU" sz="28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 </a:t>
            </a:r>
            <a:r>
              <a:rPr lang="ru-RU" sz="2800" b="1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Дійового</a:t>
            </a:r>
            <a:r>
              <a:rPr lang="ru-RU" sz="28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2800" b="1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поштовху</a:t>
            </a:r>
            <a:r>
              <a:rPr lang="ru-RU" sz="28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як ми </a:t>
            </a:r>
            <a:r>
              <a:rPr lang="ru-RU" sz="2800" b="1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знаємо</a:t>
            </a:r>
            <a:r>
              <a:rPr lang="ru-RU" sz="28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ru-RU" sz="2800" b="1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завдали</a:t>
            </a:r>
            <a:r>
              <a:rPr lang="ru-RU" sz="28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2800" b="1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українські</a:t>
            </a:r>
            <a:r>
              <a:rPr lang="ru-RU" sz="28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2800" b="1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драматичні</a:t>
            </a:r>
            <a:r>
              <a:rPr lang="ru-RU" sz="28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2800" b="1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професійні</a:t>
            </a:r>
            <a:r>
              <a:rPr lang="ru-RU" sz="28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2800" b="1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трупи</a:t>
            </a:r>
            <a:r>
              <a:rPr lang="ru-RU" sz="28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ru-RU" sz="2800" b="1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що</a:t>
            </a:r>
            <a:r>
              <a:rPr lang="ru-RU" sz="28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широко </a:t>
            </a:r>
            <a:r>
              <a:rPr lang="ru-RU" sz="2800" b="1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пропагували</a:t>
            </a:r>
            <a:r>
              <a:rPr lang="ru-RU" sz="28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2800" b="1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українські</a:t>
            </a:r>
            <a:r>
              <a:rPr lang="ru-RU" sz="28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2800" b="1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народні</a:t>
            </a:r>
            <a:r>
              <a:rPr lang="ru-RU" sz="28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2800" b="1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мелодії</a:t>
            </a:r>
            <a:r>
              <a:rPr lang="ru-RU" sz="28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ru-RU" sz="2800" b="1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здобутки</a:t>
            </a:r>
            <a:r>
              <a:rPr lang="ru-RU" sz="28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2800" b="1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професійної</a:t>
            </a:r>
            <a:r>
              <a:rPr lang="ru-RU" sz="28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2800" b="1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музики</a:t>
            </a:r>
            <a:r>
              <a:rPr lang="ru-RU" sz="28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ru-RU" sz="2800" b="1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самотужки</a:t>
            </a:r>
            <a:r>
              <a:rPr lang="ru-RU" sz="28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ставили </a:t>
            </a:r>
            <a:r>
              <a:rPr lang="ru-RU" sz="2800" b="1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оперні</a:t>
            </a:r>
            <a:r>
              <a:rPr lang="ru-RU" sz="28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2800" b="1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спектаклі</a:t>
            </a:r>
            <a:r>
              <a:rPr lang="ru-RU" sz="28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  <a:endParaRPr lang="ru-RU" sz="2800" b="1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48800" y="1807960"/>
            <a:ext cx="2546573" cy="474935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01017" y="2156114"/>
            <a:ext cx="3064219" cy="3972706"/>
          </a:xfrm>
          <a:prstGeom prst="rect">
            <a:avLst/>
          </a:prstGeom>
        </p:spPr>
      </p:pic>
      <p:pic>
        <p:nvPicPr>
          <p:cNvPr id="8" name="Рисунок 7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2917" b="88333" l="42667" r="6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34400" y="-133350"/>
            <a:ext cx="5600700" cy="224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77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1950" y="953185"/>
            <a:ext cx="152019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eresta" panose="02000500080000020004" pitchFamily="2" charset="0"/>
              </a:rPr>
              <a:t>Лисенко </a:t>
            </a:r>
            <a:r>
              <a:rPr lang="ru-RU" sz="40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eresta" panose="02000500080000020004" pitchFamily="2" charset="0"/>
              </a:rPr>
              <a:t>Микола</a:t>
            </a:r>
            <a:r>
              <a:rPr lang="ru-RU" sz="4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eresta" panose="02000500080000020004" pitchFamily="2" charset="0"/>
              </a:rPr>
              <a:t> </a:t>
            </a:r>
            <a:r>
              <a:rPr lang="ru-RU" sz="40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eresta" panose="02000500080000020004" pitchFamily="2" charset="0"/>
              </a:rPr>
              <a:t>Віталійович</a:t>
            </a:r>
            <a:r>
              <a:rPr lang="ru-RU" sz="4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eresta" panose="02000500080000020004" pitchFamily="2" charset="0"/>
              </a:rPr>
              <a:t> </a:t>
            </a:r>
            <a:r>
              <a:rPr lang="ru-RU" sz="4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eresta" panose="02000500080000020004" pitchFamily="2" charset="0"/>
              </a:rPr>
              <a:t>(</a:t>
            </a:r>
            <a:r>
              <a:rPr lang="ru-RU" sz="4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eresta" panose="02000500080000020004" pitchFamily="2" charset="0"/>
              </a:rPr>
              <a:t>1842-1912) 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5850" y="2162174"/>
            <a:ext cx="3219450" cy="43002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355600" endPos="11000" dist="50800" dir="5400000" sy="-100000" algn="bl" rotWithShape="0"/>
          </a:effectLst>
        </p:spPr>
      </p:pic>
      <p:sp>
        <p:nvSpPr>
          <p:cNvPr id="14" name="Прямоугольник 13"/>
          <p:cNvSpPr/>
          <p:nvPr/>
        </p:nvSpPr>
        <p:spPr>
          <a:xfrm>
            <a:off x="514350" y="2162174"/>
            <a:ext cx="767715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/>
              <a:t>Творчість</a:t>
            </a:r>
            <a:r>
              <a:rPr lang="ru-RU" sz="2800" b="1" dirty="0"/>
              <a:t> </a:t>
            </a:r>
            <a:r>
              <a:rPr lang="ru-RU" sz="2800" b="1" dirty="0" err="1"/>
              <a:t>Миколи</a:t>
            </a:r>
            <a:r>
              <a:rPr lang="ru-RU" sz="2800" b="1" dirty="0"/>
              <a:t> В</a:t>
            </a:r>
            <a:r>
              <a:rPr lang="en-US" sz="2800" b="1" dirty="0" err="1"/>
              <a:t>i</a:t>
            </a:r>
            <a:r>
              <a:rPr lang="ru-RU" sz="2800" b="1" dirty="0"/>
              <a:t>тал</a:t>
            </a:r>
            <a:r>
              <a:rPr lang="en-US" sz="2800" b="1" dirty="0" err="1"/>
              <a:t>i</a:t>
            </a:r>
            <a:r>
              <a:rPr lang="ru-RU" sz="2800" b="1" dirty="0" err="1"/>
              <a:t>йовича</a:t>
            </a:r>
            <a:r>
              <a:rPr lang="ru-RU" sz="2800" b="1" dirty="0"/>
              <a:t> </a:t>
            </a:r>
            <a:r>
              <a:rPr lang="ru-RU" sz="2800" b="1" dirty="0" smtClean="0"/>
              <a:t>Лисенка </a:t>
            </a:r>
            <a:endParaRPr lang="ru-RU" sz="2800" b="1" dirty="0"/>
          </a:p>
          <a:p>
            <a:r>
              <a:rPr lang="ru-RU" sz="2800" b="1" dirty="0" err="1"/>
              <a:t>зайняла</a:t>
            </a:r>
            <a:r>
              <a:rPr lang="ru-RU" sz="2800" b="1" dirty="0"/>
              <a:t> </a:t>
            </a:r>
            <a:r>
              <a:rPr lang="ru-RU" sz="2800" b="1" dirty="0" err="1"/>
              <a:t>центральне</a:t>
            </a:r>
            <a:r>
              <a:rPr lang="ru-RU" sz="2800" b="1" dirty="0"/>
              <a:t> м</a:t>
            </a:r>
            <a:r>
              <a:rPr lang="en-US" sz="2800" b="1" dirty="0" err="1"/>
              <a:t>i</a:t>
            </a:r>
            <a:r>
              <a:rPr lang="ru-RU" sz="2800" b="1" dirty="0" err="1"/>
              <a:t>сце</a:t>
            </a:r>
            <a:r>
              <a:rPr lang="ru-RU" sz="2800" b="1" dirty="0"/>
              <a:t> в </a:t>
            </a:r>
            <a:r>
              <a:rPr lang="ru-RU" sz="2800" b="1" dirty="0" err="1"/>
              <a:t>історії</a:t>
            </a:r>
            <a:r>
              <a:rPr lang="ru-RU" sz="2800" b="1" dirty="0"/>
              <a:t> </a:t>
            </a:r>
            <a:r>
              <a:rPr lang="ru-RU" sz="2800" b="1" dirty="0" err="1"/>
              <a:t>української</a:t>
            </a:r>
            <a:r>
              <a:rPr lang="ru-RU" sz="2800" b="1" dirty="0"/>
              <a:t> </a:t>
            </a:r>
            <a:r>
              <a:rPr lang="ru-RU" sz="2800" b="1" dirty="0" err="1"/>
              <a:t>музичної</a:t>
            </a:r>
            <a:r>
              <a:rPr lang="ru-RU" sz="2800" b="1" dirty="0"/>
              <a:t> </a:t>
            </a:r>
          </a:p>
          <a:p>
            <a:r>
              <a:rPr lang="ru-RU" sz="2800" b="1" dirty="0" err="1"/>
              <a:t>культури</a:t>
            </a:r>
            <a:r>
              <a:rPr lang="ru-RU" sz="2800" b="1" dirty="0"/>
              <a:t>. </a:t>
            </a:r>
            <a:r>
              <a:rPr lang="ru-RU" sz="2800" b="1" dirty="0" err="1"/>
              <a:t>Він</a:t>
            </a:r>
            <a:r>
              <a:rPr lang="ru-RU" sz="2800" b="1" dirty="0"/>
              <a:t> </a:t>
            </a:r>
            <a:r>
              <a:rPr lang="ru-RU" sz="2800" b="1" dirty="0" err="1"/>
              <a:t>підсумував</a:t>
            </a:r>
            <a:r>
              <a:rPr lang="ru-RU" sz="2800" b="1" dirty="0"/>
              <a:t> великий </a:t>
            </a:r>
            <a:r>
              <a:rPr lang="ru-RU" sz="2800" b="1" dirty="0" err="1"/>
              <a:t>період</a:t>
            </a:r>
            <a:r>
              <a:rPr lang="ru-RU" sz="2800" b="1" dirty="0"/>
              <a:t> в </a:t>
            </a:r>
            <a:r>
              <a:rPr lang="ru-RU" sz="2800" b="1" dirty="0" err="1"/>
              <a:t>її</a:t>
            </a:r>
            <a:r>
              <a:rPr lang="ru-RU" sz="2800" b="1" dirty="0"/>
              <a:t> </a:t>
            </a:r>
            <a:r>
              <a:rPr lang="ru-RU" sz="2800" b="1" dirty="0" err="1"/>
              <a:t>розвитку</a:t>
            </a:r>
            <a:r>
              <a:rPr lang="ru-RU" sz="2800" b="1" dirty="0"/>
              <a:t> </a:t>
            </a:r>
            <a:r>
              <a:rPr lang="en-US" sz="2800" b="1" dirty="0" err="1"/>
              <a:t>i</a:t>
            </a:r>
            <a:r>
              <a:rPr lang="en-US" sz="2800" b="1" dirty="0"/>
              <a:t> </a:t>
            </a:r>
            <a:r>
              <a:rPr lang="ru-RU" sz="2800" b="1" dirty="0"/>
              <a:t>на </a:t>
            </a:r>
          </a:p>
          <a:p>
            <a:r>
              <a:rPr lang="ru-RU" sz="2800" b="1" dirty="0" err="1"/>
              <a:t>ґрунті</a:t>
            </a:r>
            <a:r>
              <a:rPr lang="ru-RU" sz="2800" b="1" dirty="0"/>
              <a:t> </a:t>
            </a:r>
            <a:r>
              <a:rPr lang="ru-RU" sz="2800" b="1" dirty="0" err="1"/>
              <a:t>глибокого</a:t>
            </a:r>
            <a:r>
              <a:rPr lang="ru-RU" sz="2800" b="1" dirty="0"/>
              <a:t> </a:t>
            </a:r>
            <a:r>
              <a:rPr lang="ru-RU" sz="2800" b="1" dirty="0" err="1"/>
              <a:t>вивчення</a:t>
            </a:r>
            <a:r>
              <a:rPr lang="ru-RU" sz="2800" b="1" dirty="0"/>
              <a:t> </a:t>
            </a:r>
            <a:r>
              <a:rPr lang="ru-RU" sz="2800" b="1" dirty="0" err="1"/>
              <a:t>життя</a:t>
            </a:r>
            <a:r>
              <a:rPr lang="ru-RU" sz="2800" b="1" dirty="0"/>
              <a:t>, </a:t>
            </a:r>
            <a:r>
              <a:rPr lang="ru-RU" sz="2800" b="1" dirty="0" err="1"/>
              <a:t>народної</a:t>
            </a:r>
            <a:r>
              <a:rPr lang="ru-RU" sz="2800" b="1" dirty="0"/>
              <a:t> </a:t>
            </a:r>
            <a:r>
              <a:rPr lang="ru-RU" sz="2800" b="1" dirty="0" err="1"/>
              <a:t>творчості</a:t>
            </a:r>
            <a:r>
              <a:rPr lang="ru-RU" sz="2800" b="1" dirty="0"/>
              <a:t> та </a:t>
            </a:r>
            <a:r>
              <a:rPr lang="ru-RU" sz="2800" b="1" dirty="0" err="1"/>
              <a:t>кращих</a:t>
            </a:r>
            <a:r>
              <a:rPr lang="ru-RU" sz="2800" b="1" dirty="0"/>
              <a:t> </a:t>
            </a:r>
          </a:p>
          <a:p>
            <a:r>
              <a:rPr lang="ru-RU" sz="2800" b="1" dirty="0" err="1"/>
              <a:t>класичних</a:t>
            </a:r>
            <a:r>
              <a:rPr lang="ru-RU" sz="2800" b="1" dirty="0"/>
              <a:t> </a:t>
            </a:r>
            <a:r>
              <a:rPr lang="ru-RU" sz="2800" b="1" dirty="0" err="1"/>
              <a:t>надбань</a:t>
            </a:r>
            <a:r>
              <a:rPr lang="ru-RU" sz="2800" b="1" dirty="0"/>
              <a:t> створив </a:t>
            </a:r>
            <a:r>
              <a:rPr lang="ru-RU" sz="2800" b="1" dirty="0" err="1"/>
              <a:t>українську</a:t>
            </a:r>
            <a:r>
              <a:rPr lang="ru-RU" sz="2800" b="1" dirty="0"/>
              <a:t> </a:t>
            </a:r>
            <a:r>
              <a:rPr lang="ru-RU" sz="2800" b="1" dirty="0" err="1"/>
              <a:t>музичну</a:t>
            </a:r>
            <a:r>
              <a:rPr lang="ru-RU" sz="2800" b="1" dirty="0"/>
              <a:t> школу. </a:t>
            </a:r>
          </a:p>
        </p:txBody>
      </p:sp>
      <p:pic>
        <p:nvPicPr>
          <p:cNvPr id="15" name="Рисунок 1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917" b="88333" l="42667" r="6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34400" y="-133350"/>
            <a:ext cx="5600700" cy="224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6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1950" y="953185"/>
            <a:ext cx="152019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eresta" panose="02000500080000020004" pitchFamily="2" charset="0"/>
              </a:rPr>
              <a:t>Лисенко </a:t>
            </a:r>
            <a:r>
              <a:rPr lang="ru-RU" sz="40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eresta" panose="02000500080000020004" pitchFamily="2" charset="0"/>
              </a:rPr>
              <a:t>Микола</a:t>
            </a:r>
            <a:r>
              <a:rPr lang="ru-RU" sz="4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eresta" panose="02000500080000020004" pitchFamily="2" charset="0"/>
              </a:rPr>
              <a:t> </a:t>
            </a:r>
            <a:r>
              <a:rPr lang="ru-RU" sz="40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eresta" panose="02000500080000020004" pitchFamily="2" charset="0"/>
              </a:rPr>
              <a:t>Віталійович</a:t>
            </a:r>
            <a:r>
              <a:rPr lang="ru-RU" sz="4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eresta" panose="02000500080000020004" pitchFamily="2" charset="0"/>
              </a:rPr>
              <a:t> </a:t>
            </a:r>
            <a:r>
              <a:rPr lang="ru-RU" sz="4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eresta" panose="02000500080000020004" pitchFamily="2" charset="0"/>
              </a:rPr>
              <a:t>(</a:t>
            </a:r>
            <a:r>
              <a:rPr lang="ru-RU" sz="4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eresta" panose="02000500080000020004" pitchFamily="2" charset="0"/>
              </a:rPr>
              <a:t>1842-1912)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14350" y="2162174"/>
            <a:ext cx="767715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err="1"/>
              <a:t>Крім</a:t>
            </a:r>
            <a:r>
              <a:rPr lang="ru-RU" sz="3200" b="1" dirty="0"/>
              <a:t> </a:t>
            </a:r>
            <a:r>
              <a:rPr lang="ru-RU" sz="3200" b="1" dirty="0" err="1"/>
              <a:t>цього</a:t>
            </a:r>
            <a:r>
              <a:rPr lang="ru-RU" sz="3200" b="1" dirty="0"/>
              <a:t>, М. Лисенко </a:t>
            </a:r>
            <a:r>
              <a:rPr lang="ru-RU" sz="3200" b="1" dirty="0" err="1"/>
              <a:t>постійно</a:t>
            </a:r>
            <a:r>
              <a:rPr lang="ru-RU" sz="3200" b="1" dirty="0"/>
              <a:t> </a:t>
            </a:r>
            <a:r>
              <a:rPr lang="ru-RU" sz="3200" b="1" dirty="0" err="1"/>
              <a:t>мав</a:t>
            </a:r>
            <a:r>
              <a:rPr lang="ru-RU" sz="3200" b="1" dirty="0"/>
              <a:t> </a:t>
            </a:r>
            <a:r>
              <a:rPr lang="ru-RU" sz="3200" b="1" dirty="0" err="1"/>
              <a:t>приватні</a:t>
            </a:r>
            <a:r>
              <a:rPr lang="ru-RU" sz="3200" b="1" dirty="0"/>
              <a:t> уроки, а </a:t>
            </a:r>
          </a:p>
          <a:p>
            <a:r>
              <a:rPr lang="ru-RU" sz="3200" b="1" dirty="0" err="1"/>
              <a:t>також</a:t>
            </a:r>
            <a:r>
              <a:rPr lang="ru-RU" sz="3200" b="1" dirty="0"/>
              <a:t> </a:t>
            </a:r>
            <a:r>
              <a:rPr lang="ru-RU" sz="3200" b="1" dirty="0" err="1"/>
              <a:t>займався</a:t>
            </a:r>
            <a:r>
              <a:rPr lang="ru-RU" sz="3200" b="1" dirty="0"/>
              <a:t> широкою </a:t>
            </a:r>
            <a:r>
              <a:rPr lang="ru-RU" sz="3200" b="1" dirty="0" err="1"/>
              <a:t>пропагандистсько-просвітницькою</a:t>
            </a:r>
            <a:r>
              <a:rPr lang="ru-RU" sz="3200" b="1" dirty="0"/>
              <a:t> </a:t>
            </a:r>
          </a:p>
          <a:p>
            <a:r>
              <a:rPr lang="ru-RU" sz="3200" b="1" dirty="0" err="1"/>
              <a:t>діяльністю</a:t>
            </a:r>
            <a:r>
              <a:rPr lang="ru-RU" sz="3200" b="1" dirty="0"/>
              <a:t> у </a:t>
            </a:r>
            <a:r>
              <a:rPr lang="ru-RU" sz="3200" b="1" dirty="0" err="1"/>
              <a:t>процесі</a:t>
            </a:r>
            <a:r>
              <a:rPr lang="ru-RU" sz="3200" b="1" dirty="0"/>
              <a:t> </a:t>
            </a:r>
            <a:r>
              <a:rPr lang="ru-RU" sz="3200" b="1" dirty="0" err="1"/>
              <a:t>підготовки</a:t>
            </a:r>
            <a:r>
              <a:rPr lang="ru-RU" sz="3200" b="1" dirty="0"/>
              <a:t> й </a:t>
            </a:r>
            <a:r>
              <a:rPr lang="ru-RU" sz="3200" b="1" dirty="0" err="1"/>
              <a:t>проведення</a:t>
            </a:r>
            <a:r>
              <a:rPr lang="ru-RU" sz="3200" b="1" dirty="0"/>
              <a:t> </a:t>
            </a:r>
            <a:r>
              <a:rPr lang="ru-RU" sz="3200" b="1" dirty="0" err="1"/>
              <a:t>різноманітних</a:t>
            </a:r>
            <a:r>
              <a:rPr lang="ru-RU" sz="3200" b="1" dirty="0"/>
              <a:t> </a:t>
            </a:r>
          </a:p>
          <a:p>
            <a:r>
              <a:rPr lang="ru-RU" sz="3200" b="1" dirty="0" err="1"/>
              <a:t>ювілейних</a:t>
            </a:r>
            <a:r>
              <a:rPr lang="ru-RU" sz="3200" b="1" dirty="0"/>
              <a:t> свят та </a:t>
            </a:r>
            <a:r>
              <a:rPr lang="ru-RU" sz="3200" b="1" dirty="0" err="1"/>
              <a:t>інших</a:t>
            </a:r>
            <a:r>
              <a:rPr lang="ru-RU" sz="3200" b="1" dirty="0"/>
              <a:t> </a:t>
            </a:r>
            <a:r>
              <a:rPr lang="ru-RU" sz="3200" b="1" dirty="0" err="1"/>
              <a:t>музичних</a:t>
            </a:r>
            <a:r>
              <a:rPr lang="ru-RU" sz="3200" b="1" dirty="0"/>
              <a:t> </a:t>
            </a:r>
            <a:r>
              <a:rPr lang="ru-RU" sz="3200" b="1" dirty="0" err="1" smtClean="0"/>
              <a:t>урочистостей</a:t>
            </a:r>
            <a:r>
              <a:rPr lang="ru-RU" sz="3200" b="1" dirty="0" smtClean="0"/>
              <a:t>.</a:t>
            </a:r>
            <a:endParaRPr lang="ru-RU" sz="32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4860" y="2162174"/>
            <a:ext cx="2851364" cy="4393374"/>
          </a:xfrm>
          <a:prstGeom prst="rect">
            <a:avLst/>
          </a:prstGeom>
        </p:spPr>
      </p:pic>
      <p:pic>
        <p:nvPicPr>
          <p:cNvPr id="6" name="Рисунок 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917" b="88333" l="42667" r="6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34400" y="-133350"/>
            <a:ext cx="5600700" cy="224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16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1950" y="953185"/>
            <a:ext cx="152019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eresta" panose="02000500080000020004" pitchFamily="2" charset="0"/>
              </a:rPr>
              <a:t>Людкевич </a:t>
            </a:r>
            <a:r>
              <a:rPr lang="ru-RU" sz="40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eresta" panose="02000500080000020004" pitchFamily="2" charset="0"/>
              </a:rPr>
              <a:t>Станіслав</a:t>
            </a:r>
            <a:r>
              <a:rPr lang="ru-RU" sz="4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eresta" panose="02000500080000020004" pitchFamily="2" charset="0"/>
              </a:rPr>
              <a:t> </a:t>
            </a:r>
            <a:r>
              <a:rPr lang="ru-RU" sz="40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eresta" panose="02000500080000020004" pitchFamily="2" charset="0"/>
              </a:rPr>
              <a:t>Пилипович</a:t>
            </a:r>
            <a:r>
              <a:rPr lang="ru-RU" sz="4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eresta" panose="02000500080000020004" pitchFamily="2" charset="0"/>
              </a:rPr>
              <a:t> </a:t>
            </a:r>
            <a:r>
              <a:rPr lang="ru-RU" sz="4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eresta" panose="02000500080000020004" pitchFamily="2" charset="0"/>
              </a:rPr>
              <a:t>(</a:t>
            </a:r>
            <a:r>
              <a:rPr lang="ru-RU" sz="4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eresta" panose="02000500080000020004" pitchFamily="2" charset="0"/>
              </a:rPr>
              <a:t>1879-1979)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61950" y="2162174"/>
            <a:ext cx="849291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У </a:t>
            </a:r>
            <a:r>
              <a:rPr lang="ru-RU" sz="3200" b="1" dirty="0" err="1"/>
              <a:t>багатогранній</a:t>
            </a:r>
            <a:r>
              <a:rPr lang="ru-RU" sz="3200" b="1" dirty="0"/>
              <a:t> </a:t>
            </a:r>
            <a:r>
              <a:rPr lang="ru-RU" sz="3200" b="1" dirty="0" err="1"/>
              <a:t>довгор</a:t>
            </a:r>
            <a:r>
              <a:rPr lang="en-US" sz="3200" b="1" dirty="0" err="1"/>
              <a:t>i</a:t>
            </a:r>
            <a:r>
              <a:rPr lang="ru-RU" sz="3200" b="1" dirty="0" err="1"/>
              <a:t>чн</a:t>
            </a:r>
            <a:r>
              <a:rPr lang="en-US" sz="3200" b="1" dirty="0" err="1"/>
              <a:t>i</a:t>
            </a:r>
            <a:r>
              <a:rPr lang="ru-RU" sz="3200" b="1" dirty="0"/>
              <a:t>й д</a:t>
            </a:r>
            <a:r>
              <a:rPr lang="en-US" sz="3200" b="1" dirty="0" err="1"/>
              <a:t>i</a:t>
            </a:r>
            <a:r>
              <a:rPr lang="ru-RU" sz="3200" b="1" dirty="0" err="1"/>
              <a:t>яльност</a:t>
            </a:r>
            <a:r>
              <a:rPr lang="en-US" sz="3200" b="1" dirty="0" err="1"/>
              <a:t>i</a:t>
            </a:r>
            <a:r>
              <a:rPr lang="en-US" sz="3200" b="1" dirty="0"/>
              <a:t> </a:t>
            </a:r>
            <a:r>
              <a:rPr lang="ru-RU" sz="3200" b="1" dirty="0"/>
              <a:t>Стан</a:t>
            </a:r>
            <a:r>
              <a:rPr lang="en-US" sz="3200" b="1" dirty="0" err="1"/>
              <a:t>i</a:t>
            </a:r>
            <a:r>
              <a:rPr lang="ru-RU" sz="3200" b="1" dirty="0"/>
              <a:t>слава </a:t>
            </a:r>
            <a:r>
              <a:rPr lang="ru-RU" sz="3200" b="1" dirty="0" err="1" smtClean="0"/>
              <a:t>Пилиповича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одне</a:t>
            </a:r>
            <a:r>
              <a:rPr lang="ru-RU" sz="3200" b="1" dirty="0" smtClean="0"/>
              <a:t> </a:t>
            </a:r>
            <a:r>
              <a:rPr lang="ru-RU" sz="3200" b="1" dirty="0"/>
              <a:t>з </a:t>
            </a:r>
            <a:r>
              <a:rPr lang="ru-RU" sz="3200" b="1" dirty="0" err="1"/>
              <a:t>важливих</a:t>
            </a:r>
            <a:r>
              <a:rPr lang="ru-RU" sz="3200" b="1" dirty="0"/>
              <a:t> м</a:t>
            </a:r>
            <a:r>
              <a:rPr lang="en-US" sz="3200" b="1" dirty="0" err="1"/>
              <a:t>i</a:t>
            </a:r>
            <a:r>
              <a:rPr lang="ru-RU" sz="3200" b="1" dirty="0" err="1"/>
              <a:t>сць</a:t>
            </a:r>
            <a:r>
              <a:rPr lang="ru-RU" sz="3200" b="1" dirty="0"/>
              <a:t> </a:t>
            </a:r>
            <a:r>
              <a:rPr lang="ru-RU" sz="3200" b="1" dirty="0" err="1"/>
              <a:t>належить</a:t>
            </a:r>
            <a:r>
              <a:rPr lang="ru-RU" sz="3200" b="1" dirty="0"/>
              <a:t> </a:t>
            </a:r>
            <a:r>
              <a:rPr lang="ru-RU" sz="3200" b="1" dirty="0" smtClean="0"/>
              <a:t>педагог</a:t>
            </a:r>
            <a:r>
              <a:rPr lang="en-US" sz="3200" b="1" dirty="0" err="1"/>
              <a:t>i</a:t>
            </a:r>
            <a:r>
              <a:rPr lang="ru-RU" sz="3200" b="1" dirty="0" err="1"/>
              <a:t>чн</a:t>
            </a:r>
            <a:r>
              <a:rPr lang="en-US" sz="3200" b="1" dirty="0" err="1"/>
              <a:t>i</a:t>
            </a:r>
            <a:r>
              <a:rPr lang="ru-RU" sz="3200" b="1" dirty="0"/>
              <a:t>й </a:t>
            </a:r>
            <a:r>
              <a:rPr lang="ru-RU" sz="3200" b="1" dirty="0" err="1"/>
              <a:t>прац</a:t>
            </a:r>
            <a:r>
              <a:rPr lang="en-US" sz="3200" b="1" dirty="0" err="1" smtClean="0"/>
              <a:t>i</a:t>
            </a:r>
            <a:r>
              <a:rPr lang="ru-RU" sz="3200" b="1" dirty="0" smtClean="0"/>
              <a:t>.</a:t>
            </a:r>
            <a:endParaRPr lang="en-US" sz="3200" b="1" dirty="0"/>
          </a:p>
          <a:p>
            <a:r>
              <a:rPr lang="ru-RU" sz="3200" b="1" dirty="0" err="1" smtClean="0"/>
              <a:t>Протягом</a:t>
            </a:r>
            <a:r>
              <a:rPr lang="ru-RU" sz="3200" b="1" dirty="0" smtClean="0"/>
              <a:t> </a:t>
            </a:r>
            <a:r>
              <a:rPr lang="ru-RU" sz="3200" b="1" dirty="0" err="1"/>
              <a:t>усього</a:t>
            </a:r>
            <a:r>
              <a:rPr lang="ru-RU" sz="3200" b="1" dirty="0"/>
              <a:t> </a:t>
            </a:r>
            <a:r>
              <a:rPr lang="ru-RU" sz="3200" b="1" dirty="0" err="1"/>
              <a:t>життя</a:t>
            </a:r>
            <a:r>
              <a:rPr lang="ru-RU" sz="3200" b="1" dirty="0"/>
              <a:t> в</a:t>
            </a:r>
            <a:r>
              <a:rPr lang="en-US" sz="3200" b="1" dirty="0" err="1"/>
              <a:t>i</a:t>
            </a:r>
            <a:r>
              <a:rPr lang="ru-RU" sz="3200" b="1" dirty="0"/>
              <a:t>н в</a:t>
            </a:r>
            <a:r>
              <a:rPr lang="en-US" sz="3200" b="1" dirty="0" err="1"/>
              <a:t>i</a:t>
            </a:r>
            <a:r>
              <a:rPr lang="ru-RU" sz="3200" b="1" dirty="0" err="1"/>
              <a:t>ддає</a:t>
            </a:r>
            <a:r>
              <a:rPr lang="ru-RU" sz="3200" b="1" dirty="0"/>
              <a:t> </a:t>
            </a:r>
            <a:r>
              <a:rPr lang="ru-RU" sz="3200" b="1" dirty="0" err="1"/>
              <a:t>чимало</a:t>
            </a:r>
            <a:r>
              <a:rPr lang="ru-RU" sz="3200" b="1" dirty="0"/>
              <a:t> </a:t>
            </a:r>
          </a:p>
          <a:p>
            <a:r>
              <a:rPr lang="ru-RU" sz="3200" b="1" dirty="0"/>
              <a:t>сил </a:t>
            </a:r>
            <a:r>
              <a:rPr lang="ru-RU" sz="3200" b="1" dirty="0" err="1"/>
              <a:t>вихованню</a:t>
            </a:r>
            <a:r>
              <a:rPr lang="ru-RU" sz="3200" b="1" dirty="0"/>
              <a:t> </a:t>
            </a:r>
            <a:r>
              <a:rPr lang="ru-RU" sz="3200" b="1" dirty="0" err="1"/>
              <a:t>талановитої</a:t>
            </a:r>
            <a:r>
              <a:rPr lang="ru-RU" sz="3200" b="1" dirty="0"/>
              <a:t> молод</a:t>
            </a:r>
            <a:r>
              <a:rPr lang="en-US" sz="3200" b="1" dirty="0" err="1"/>
              <a:t>i</a:t>
            </a:r>
            <a:r>
              <a:rPr lang="en-US" sz="3200" b="1" dirty="0"/>
              <a:t>, </a:t>
            </a:r>
            <a:r>
              <a:rPr lang="ru-RU" sz="3200" b="1" dirty="0" err="1"/>
              <a:t>розум</a:t>
            </a:r>
            <a:r>
              <a:rPr lang="en-US" sz="3200" b="1" dirty="0" err="1"/>
              <a:t>i</a:t>
            </a:r>
            <a:r>
              <a:rPr lang="ru-RU" sz="3200" b="1" dirty="0" err="1"/>
              <a:t>ючи</a:t>
            </a:r>
            <a:r>
              <a:rPr lang="ru-RU" sz="3200" b="1" dirty="0"/>
              <a:t> </a:t>
            </a:r>
            <a:r>
              <a:rPr lang="ru-RU" sz="3200" b="1" dirty="0" err="1"/>
              <a:t>важлив</a:t>
            </a:r>
            <a:r>
              <a:rPr lang="en-US" sz="3200" b="1" dirty="0" err="1"/>
              <a:t>i</a:t>
            </a:r>
            <a:r>
              <a:rPr lang="ru-RU" sz="3200" b="1" dirty="0" err="1"/>
              <a:t>сть</a:t>
            </a:r>
            <a:r>
              <a:rPr lang="ru-RU" sz="3200" b="1" dirty="0"/>
              <a:t> ц</a:t>
            </a:r>
            <a:r>
              <a:rPr lang="en-US" sz="3200" b="1" dirty="0" err="1"/>
              <a:t>i</a:t>
            </a:r>
            <a:r>
              <a:rPr lang="ru-RU" sz="3200" b="1" dirty="0" err="1"/>
              <a:t>єї</a:t>
            </a:r>
            <a:r>
              <a:rPr lang="ru-RU" sz="3200" b="1" dirty="0"/>
              <a:t> </a:t>
            </a:r>
          </a:p>
          <a:p>
            <a:r>
              <a:rPr lang="ru-RU" sz="3200" b="1" dirty="0" err="1"/>
              <a:t>справи</a:t>
            </a:r>
            <a:r>
              <a:rPr lang="ru-RU" sz="3200" b="1" dirty="0"/>
              <a:t> для </a:t>
            </a:r>
            <a:r>
              <a:rPr lang="ru-RU" sz="3200" b="1" dirty="0" err="1"/>
              <a:t>розвитку</a:t>
            </a:r>
            <a:r>
              <a:rPr lang="ru-RU" sz="3200" b="1" dirty="0"/>
              <a:t> </a:t>
            </a:r>
            <a:r>
              <a:rPr lang="ru-RU" sz="3200" b="1" dirty="0" err="1"/>
              <a:t>музичної</a:t>
            </a:r>
            <a:r>
              <a:rPr lang="ru-RU" sz="3200" b="1" dirty="0"/>
              <a:t> </a:t>
            </a:r>
            <a:r>
              <a:rPr lang="ru-RU" sz="3200" b="1" dirty="0" err="1"/>
              <a:t>культури</a:t>
            </a:r>
            <a:r>
              <a:rPr lang="ru-RU" sz="3200" b="1" dirty="0"/>
              <a:t> р</a:t>
            </a:r>
            <a:r>
              <a:rPr lang="en-US" sz="3200" b="1" dirty="0" err="1"/>
              <a:t>i</a:t>
            </a:r>
            <a:r>
              <a:rPr lang="ru-RU" sz="3200" b="1" dirty="0" err="1"/>
              <a:t>дного</a:t>
            </a:r>
            <a:r>
              <a:rPr lang="ru-RU" sz="3200" b="1" dirty="0"/>
              <a:t> </a:t>
            </a:r>
            <a:r>
              <a:rPr lang="ru-RU" sz="3200" b="1" dirty="0" smtClean="0"/>
              <a:t>народу.</a:t>
            </a:r>
            <a:endParaRPr lang="ru-RU" sz="32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4860" y="2162174"/>
            <a:ext cx="2965842" cy="4487673"/>
          </a:xfrm>
          <a:prstGeom prst="rect">
            <a:avLst/>
          </a:prstGeom>
        </p:spPr>
      </p:pic>
      <p:pic>
        <p:nvPicPr>
          <p:cNvPr id="6" name="Рисунок 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917" b="88333" l="42667" r="6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34400" y="-133350"/>
            <a:ext cx="5600700" cy="224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68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1950" y="953185"/>
            <a:ext cx="152019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eresta" panose="02000500080000020004" pitchFamily="2" charset="0"/>
              </a:rPr>
              <a:t>Людкевич </a:t>
            </a:r>
            <a:r>
              <a:rPr lang="ru-RU" sz="40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eresta" panose="02000500080000020004" pitchFamily="2" charset="0"/>
              </a:rPr>
              <a:t>Станіслав</a:t>
            </a:r>
            <a:r>
              <a:rPr lang="ru-RU" sz="4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eresta" panose="02000500080000020004" pitchFamily="2" charset="0"/>
              </a:rPr>
              <a:t> </a:t>
            </a:r>
            <a:r>
              <a:rPr lang="ru-RU" sz="40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eresta" panose="02000500080000020004" pitchFamily="2" charset="0"/>
              </a:rPr>
              <a:t>Пилипович</a:t>
            </a:r>
            <a:r>
              <a:rPr lang="ru-RU" sz="4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eresta" panose="02000500080000020004" pitchFamily="2" charset="0"/>
              </a:rPr>
              <a:t> </a:t>
            </a:r>
            <a:r>
              <a:rPr lang="ru-RU" sz="4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eresta" panose="02000500080000020004" pitchFamily="2" charset="0"/>
              </a:rPr>
              <a:t>(</a:t>
            </a:r>
            <a:r>
              <a:rPr lang="ru-RU" sz="4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eresta" panose="02000500080000020004" pitchFamily="2" charset="0"/>
              </a:rPr>
              <a:t>1879-1979)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61950" y="2162174"/>
            <a:ext cx="849291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err="1"/>
              <a:t>Вбол</a:t>
            </a:r>
            <a:r>
              <a:rPr lang="en-US" sz="3200" b="1" dirty="0" err="1"/>
              <a:t>i</a:t>
            </a:r>
            <a:r>
              <a:rPr lang="ru-RU" sz="3200" b="1" dirty="0" err="1"/>
              <a:t>ває</a:t>
            </a:r>
            <a:r>
              <a:rPr lang="ru-RU" sz="3200" b="1" dirty="0"/>
              <a:t> </a:t>
            </a:r>
            <a:r>
              <a:rPr lang="ru-RU" sz="3200" b="1" dirty="0" err="1"/>
              <a:t>митець</a:t>
            </a:r>
            <a:r>
              <a:rPr lang="ru-RU" sz="3200" b="1" dirty="0"/>
              <a:t> за </a:t>
            </a:r>
            <a:r>
              <a:rPr lang="ru-RU" sz="3200" b="1" dirty="0" err="1"/>
              <a:t>труднощ</a:t>
            </a:r>
            <a:r>
              <a:rPr lang="en-US" sz="3200" b="1" dirty="0" err="1"/>
              <a:t>i</a:t>
            </a:r>
            <a:r>
              <a:rPr lang="en-US" sz="3200" b="1" dirty="0"/>
              <a:t> </a:t>
            </a:r>
            <a:r>
              <a:rPr lang="ru-RU" sz="3200" b="1" dirty="0"/>
              <a:t>доступу до </a:t>
            </a:r>
          </a:p>
          <a:p>
            <a:r>
              <a:rPr lang="ru-RU" sz="3200" b="1" dirty="0" err="1"/>
              <a:t>навчання</a:t>
            </a:r>
            <a:r>
              <a:rPr lang="ru-RU" sz="3200" b="1" dirty="0"/>
              <a:t> </a:t>
            </a:r>
            <a:r>
              <a:rPr lang="ru-RU" sz="3200" b="1" dirty="0" err="1"/>
              <a:t>талановитої</a:t>
            </a:r>
            <a:r>
              <a:rPr lang="ru-RU" sz="3200" b="1" dirty="0"/>
              <a:t> </a:t>
            </a:r>
            <a:r>
              <a:rPr lang="ru-RU" sz="3200" b="1" dirty="0" err="1"/>
              <a:t>незаможної</a:t>
            </a:r>
            <a:r>
              <a:rPr lang="ru-RU" sz="3200" b="1" dirty="0"/>
              <a:t> молод</a:t>
            </a:r>
            <a:r>
              <a:rPr lang="en-US" sz="3200" b="1" dirty="0" err="1"/>
              <a:t>i</a:t>
            </a:r>
            <a:r>
              <a:rPr lang="en-US" sz="3200" b="1" dirty="0"/>
              <a:t>, </a:t>
            </a:r>
            <a:r>
              <a:rPr lang="ru-RU" sz="3200" b="1" dirty="0" err="1"/>
              <a:t>недостатн</a:t>
            </a:r>
            <a:r>
              <a:rPr lang="en-US" sz="3200" b="1" dirty="0" err="1"/>
              <a:t>i</a:t>
            </a:r>
            <a:r>
              <a:rPr lang="ru-RU" sz="3200" b="1" dirty="0" err="1"/>
              <a:t>сть</a:t>
            </a:r>
            <a:r>
              <a:rPr lang="ru-RU" sz="3200" b="1" dirty="0"/>
              <a:t> </a:t>
            </a:r>
          </a:p>
          <a:p>
            <a:r>
              <a:rPr lang="ru-RU" sz="3200" b="1" dirty="0" err="1"/>
              <a:t>матеральної</a:t>
            </a:r>
            <a:r>
              <a:rPr lang="ru-RU" sz="3200" b="1" dirty="0"/>
              <a:t> </a:t>
            </a:r>
            <a:r>
              <a:rPr lang="ru-RU" sz="3200" b="1" dirty="0" err="1"/>
              <a:t>бази</a:t>
            </a:r>
            <a:r>
              <a:rPr lang="ru-RU" sz="3200" b="1" dirty="0"/>
              <a:t> </a:t>
            </a:r>
            <a:r>
              <a:rPr lang="en-US" sz="3200" b="1" dirty="0" err="1"/>
              <a:t>i</a:t>
            </a:r>
            <a:r>
              <a:rPr lang="ru-RU" sz="3200" b="1" dirty="0" err="1"/>
              <a:t>нституту</a:t>
            </a:r>
            <a:r>
              <a:rPr lang="ru-RU" sz="3200" b="1" dirty="0"/>
              <a:t>. </a:t>
            </a:r>
            <a:r>
              <a:rPr lang="ru-RU" sz="3200" b="1" dirty="0" err="1"/>
              <a:t>Поряд</a:t>
            </a:r>
            <a:r>
              <a:rPr lang="ru-RU" sz="3200" b="1" dirty="0"/>
              <a:t> з пост</a:t>
            </a:r>
            <a:r>
              <a:rPr lang="en-US" sz="3200" b="1" dirty="0" err="1"/>
              <a:t>i</a:t>
            </a:r>
            <a:r>
              <a:rPr lang="ru-RU" sz="3200" b="1" dirty="0" err="1"/>
              <a:t>йною</a:t>
            </a:r>
            <a:r>
              <a:rPr lang="ru-RU" sz="3200" b="1" dirty="0"/>
              <a:t> </a:t>
            </a:r>
            <a:r>
              <a:rPr lang="ru-RU" sz="3200" b="1" dirty="0" err="1"/>
              <a:t>роботою</a:t>
            </a:r>
            <a:r>
              <a:rPr lang="ru-RU" sz="3200" b="1" dirty="0"/>
              <a:t> в </a:t>
            </a:r>
            <a:r>
              <a:rPr lang="ru-RU" sz="3200" b="1" dirty="0" err="1"/>
              <a:t>галуз</a:t>
            </a:r>
            <a:r>
              <a:rPr lang="en-US" sz="3200" b="1" dirty="0" err="1"/>
              <a:t>i</a:t>
            </a:r>
            <a:r>
              <a:rPr lang="en-US" sz="3200" b="1" dirty="0"/>
              <a:t> </a:t>
            </a:r>
          </a:p>
          <a:p>
            <a:r>
              <a:rPr lang="ru-RU" sz="3200" b="1" dirty="0" err="1"/>
              <a:t>музичної</a:t>
            </a:r>
            <a:r>
              <a:rPr lang="ru-RU" sz="3200" b="1" dirty="0"/>
              <a:t> </a:t>
            </a:r>
            <a:r>
              <a:rPr lang="ru-RU" sz="3200" b="1" dirty="0" err="1"/>
              <a:t>профес</a:t>
            </a:r>
            <a:r>
              <a:rPr lang="en-US" sz="3200" b="1" dirty="0" err="1"/>
              <a:t>i</a:t>
            </a:r>
            <a:r>
              <a:rPr lang="ru-RU" sz="3200" b="1" dirty="0" err="1"/>
              <a:t>йної</a:t>
            </a:r>
            <a:r>
              <a:rPr lang="ru-RU" sz="3200" b="1" dirty="0"/>
              <a:t> </a:t>
            </a:r>
            <a:r>
              <a:rPr lang="ru-RU" sz="3200" b="1" dirty="0" err="1"/>
              <a:t>осв</a:t>
            </a:r>
            <a:r>
              <a:rPr lang="en-US" sz="3200" b="1" dirty="0" err="1"/>
              <a:t>i</a:t>
            </a:r>
            <a:r>
              <a:rPr lang="ru-RU" sz="3200" b="1" dirty="0" err="1"/>
              <a:t>ти</a:t>
            </a:r>
            <a:r>
              <a:rPr lang="ru-RU" sz="3200" b="1" dirty="0"/>
              <a:t> </a:t>
            </a:r>
            <a:r>
              <a:rPr lang="ru-RU" sz="3200" b="1" dirty="0" err="1"/>
              <a:t>С.Людкевич</a:t>
            </a:r>
            <a:r>
              <a:rPr lang="ru-RU" sz="3200" b="1" dirty="0"/>
              <a:t> </a:t>
            </a:r>
            <a:r>
              <a:rPr lang="ru-RU" sz="3200" b="1" dirty="0" err="1"/>
              <a:t>прид</a:t>
            </a:r>
            <a:r>
              <a:rPr lang="en-US" sz="3200" b="1" dirty="0" err="1"/>
              <a:t>i</a:t>
            </a:r>
            <a:r>
              <a:rPr lang="ru-RU" sz="3200" b="1" dirty="0" err="1"/>
              <a:t>ляє</a:t>
            </a:r>
            <a:r>
              <a:rPr lang="ru-RU" sz="3200" b="1" dirty="0"/>
              <a:t> </a:t>
            </a:r>
            <a:r>
              <a:rPr lang="ru-RU" sz="3200" b="1" dirty="0" err="1"/>
              <a:t>велику</a:t>
            </a:r>
            <a:r>
              <a:rPr lang="ru-RU" sz="3200" b="1" dirty="0"/>
              <a:t> </a:t>
            </a:r>
            <a:r>
              <a:rPr lang="ru-RU" sz="3200" b="1" dirty="0" err="1"/>
              <a:t>увагу</a:t>
            </a:r>
            <a:r>
              <a:rPr lang="ru-RU" sz="3200" b="1" dirty="0"/>
              <a:t> </a:t>
            </a:r>
          </a:p>
          <a:p>
            <a:r>
              <a:rPr lang="ru-RU" sz="3200" b="1" dirty="0" err="1"/>
              <a:t>питанням</a:t>
            </a:r>
            <a:r>
              <a:rPr lang="ru-RU" sz="3200" b="1" dirty="0"/>
              <a:t> </a:t>
            </a:r>
            <a:r>
              <a:rPr lang="ru-RU" sz="3200" b="1" dirty="0" err="1"/>
              <a:t>навчання</a:t>
            </a:r>
            <a:r>
              <a:rPr lang="ru-RU" sz="3200" b="1" dirty="0"/>
              <a:t> </a:t>
            </a:r>
            <a:r>
              <a:rPr lang="ru-RU" sz="3200" b="1" dirty="0" err="1"/>
              <a:t>музики</a:t>
            </a:r>
            <a:r>
              <a:rPr lang="ru-RU" sz="3200" b="1" dirty="0"/>
              <a:t> </a:t>
            </a:r>
            <a:r>
              <a:rPr lang="en-US" sz="3200" b="1" dirty="0" err="1"/>
              <a:t>i</a:t>
            </a:r>
            <a:r>
              <a:rPr lang="en-US" sz="3200" b="1" dirty="0"/>
              <a:t> </a:t>
            </a:r>
            <a:r>
              <a:rPr lang="ru-RU" sz="3200" b="1" dirty="0" err="1"/>
              <a:t>сп</a:t>
            </a:r>
            <a:r>
              <a:rPr lang="en-US" sz="3200" b="1" dirty="0" err="1"/>
              <a:t>i</a:t>
            </a:r>
            <a:r>
              <a:rPr lang="ru-RU" sz="3200" b="1" dirty="0"/>
              <a:t>в</a:t>
            </a:r>
            <a:r>
              <a:rPr lang="en-US" sz="3200" b="1" dirty="0" err="1"/>
              <a:t>i</a:t>
            </a:r>
            <a:r>
              <a:rPr lang="ru-RU" sz="3200" b="1" dirty="0"/>
              <a:t>в у </a:t>
            </a:r>
            <a:r>
              <a:rPr lang="ru-RU" sz="3200" b="1" dirty="0" err="1"/>
              <a:t>загальноосв</a:t>
            </a:r>
            <a:r>
              <a:rPr lang="en-US" sz="3200" b="1" dirty="0" err="1"/>
              <a:t>i</a:t>
            </a:r>
            <a:r>
              <a:rPr lang="ru-RU" sz="3200" b="1" dirty="0" err="1"/>
              <a:t>тн</a:t>
            </a:r>
            <a:r>
              <a:rPr lang="en-US" sz="3200" b="1" dirty="0" err="1"/>
              <a:t>i</a:t>
            </a:r>
            <a:r>
              <a:rPr lang="ru-RU" sz="3200" b="1" dirty="0"/>
              <a:t>й школ</a:t>
            </a:r>
            <a:r>
              <a:rPr lang="en-US" sz="3200" b="1" dirty="0" err="1"/>
              <a:t>i</a:t>
            </a:r>
            <a:r>
              <a:rPr lang="en-US" sz="3200" b="1" dirty="0"/>
              <a:t>.</a:t>
            </a:r>
            <a:endParaRPr lang="ru-RU" sz="32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4860" y="2162173"/>
            <a:ext cx="3051390" cy="4524315"/>
          </a:xfrm>
          <a:prstGeom prst="rect">
            <a:avLst/>
          </a:prstGeom>
        </p:spPr>
      </p:pic>
      <p:pic>
        <p:nvPicPr>
          <p:cNvPr id="7" name="Рисунок 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917" b="88333" l="42667" r="6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34400" y="-133350"/>
            <a:ext cx="5600700" cy="224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92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1950" y="953185"/>
            <a:ext cx="152019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eresta" panose="02000500080000020004" pitchFamily="2" charset="0"/>
              </a:rPr>
              <a:t>Хоткевич </a:t>
            </a:r>
            <a:r>
              <a:rPr lang="ru-RU" sz="40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eresta" panose="02000500080000020004" pitchFamily="2" charset="0"/>
              </a:rPr>
              <a:t>Гнат</a:t>
            </a:r>
            <a:r>
              <a:rPr lang="ru-RU" sz="4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eresta" panose="02000500080000020004" pitchFamily="2" charset="0"/>
              </a:rPr>
              <a:t> Мартинович </a:t>
            </a:r>
            <a:r>
              <a:rPr lang="ru-RU" sz="4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eresta" panose="02000500080000020004" pitchFamily="2" charset="0"/>
              </a:rPr>
              <a:t>(</a:t>
            </a:r>
            <a:r>
              <a:rPr lang="ru-RU" sz="4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eresta" panose="02000500080000020004" pitchFamily="2" charset="0"/>
              </a:rPr>
              <a:t>1877-1938)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61950" y="2390773"/>
            <a:ext cx="849291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В</a:t>
            </a:r>
            <a:r>
              <a:rPr lang="en-US" sz="3200" b="1" dirty="0" err="1"/>
              <a:t>i</a:t>
            </a:r>
            <a:r>
              <a:rPr lang="ru-RU" sz="3200" b="1" dirty="0"/>
              <a:t>н </a:t>
            </a:r>
            <a:r>
              <a:rPr lang="ru-RU" sz="3200" b="1" dirty="0" err="1"/>
              <a:t>пров</a:t>
            </a:r>
            <a:r>
              <a:rPr lang="en-US" sz="3200" b="1" dirty="0" err="1"/>
              <a:t>i</a:t>
            </a:r>
            <a:r>
              <a:rPr lang="ru-RU" sz="3200" b="1" dirty="0"/>
              <a:t>в </a:t>
            </a:r>
            <a:r>
              <a:rPr lang="ru-RU" sz="3200" b="1" dirty="0" err="1"/>
              <a:t>велику</a:t>
            </a:r>
            <a:r>
              <a:rPr lang="ru-RU" sz="3200" b="1" dirty="0"/>
              <a:t> роботу по </a:t>
            </a:r>
            <a:r>
              <a:rPr lang="ru-RU" sz="3200" b="1" dirty="0" err="1"/>
              <a:t>збиранню</a:t>
            </a:r>
            <a:r>
              <a:rPr lang="ru-RU" sz="3200" b="1" dirty="0"/>
              <a:t> </a:t>
            </a:r>
            <a:r>
              <a:rPr lang="en-US" sz="3200" b="1" dirty="0" err="1"/>
              <a:t>i</a:t>
            </a:r>
            <a:r>
              <a:rPr lang="en-US" sz="3200" b="1" dirty="0"/>
              <a:t> </a:t>
            </a:r>
          </a:p>
          <a:p>
            <a:r>
              <a:rPr lang="ru-RU" sz="3200" b="1" dirty="0" err="1"/>
              <a:t>вивченню</a:t>
            </a:r>
            <a:r>
              <a:rPr lang="ru-RU" sz="3200" b="1" dirty="0"/>
              <a:t> фольклору, </a:t>
            </a:r>
            <a:r>
              <a:rPr lang="ru-RU" sz="3200" b="1" dirty="0" err="1"/>
              <a:t>зокрема</a:t>
            </a:r>
            <a:r>
              <a:rPr lang="ru-RU" sz="3200" b="1" dirty="0"/>
              <a:t>, п</a:t>
            </a:r>
            <a:r>
              <a:rPr lang="en-US" sz="3200" b="1" dirty="0" err="1"/>
              <a:t>i</a:t>
            </a:r>
            <a:r>
              <a:rPr lang="ru-RU" sz="3200" b="1" dirty="0"/>
              <a:t>сенного, активно </a:t>
            </a:r>
            <a:r>
              <a:rPr lang="ru-RU" sz="3200" b="1" dirty="0" err="1"/>
              <a:t>сприяв</a:t>
            </a:r>
            <a:r>
              <a:rPr lang="ru-RU" sz="3200" b="1" dirty="0"/>
              <a:t> </a:t>
            </a:r>
            <a:r>
              <a:rPr lang="ru-RU" sz="3200" b="1" dirty="0" err="1"/>
              <a:t>його</a:t>
            </a:r>
            <a:r>
              <a:rPr lang="ru-RU" sz="3200" b="1" dirty="0"/>
              <a:t> </a:t>
            </a:r>
            <a:r>
              <a:rPr lang="ru-RU" sz="3200" b="1" dirty="0" err="1" smtClean="0"/>
              <a:t>поширенню</a:t>
            </a:r>
            <a:r>
              <a:rPr lang="ru-RU" sz="3200" b="1" dirty="0"/>
              <a:t>. </a:t>
            </a:r>
            <a:r>
              <a:rPr lang="ru-RU" sz="3200" b="1" dirty="0" err="1"/>
              <a:t>Ця</a:t>
            </a:r>
            <a:r>
              <a:rPr lang="ru-RU" sz="3200" b="1" dirty="0"/>
              <a:t> робота </a:t>
            </a:r>
            <a:r>
              <a:rPr lang="ru-RU" sz="3200" b="1" dirty="0" err="1"/>
              <a:t>зм</a:t>
            </a:r>
            <a:r>
              <a:rPr lang="en-US" sz="3200" b="1" dirty="0" err="1"/>
              <a:t>i</a:t>
            </a:r>
            <a:r>
              <a:rPr lang="ru-RU" sz="3200" b="1" dirty="0" err="1"/>
              <a:t>цнювала</a:t>
            </a:r>
            <a:r>
              <a:rPr lang="ru-RU" sz="3200" b="1" dirty="0"/>
              <a:t> </a:t>
            </a:r>
            <a:r>
              <a:rPr lang="ru-RU" sz="3200" b="1" dirty="0" err="1"/>
              <a:t>зв'язки</a:t>
            </a:r>
            <a:r>
              <a:rPr lang="ru-RU" sz="3200" b="1" dirty="0"/>
              <a:t> </a:t>
            </a:r>
            <a:r>
              <a:rPr lang="ru-RU" sz="3200" b="1" dirty="0" err="1"/>
              <a:t>Г.Хоткевича</a:t>
            </a:r>
            <a:r>
              <a:rPr lang="ru-RU" sz="3200" b="1" dirty="0"/>
              <a:t> з </a:t>
            </a:r>
          </a:p>
          <a:p>
            <a:r>
              <a:rPr lang="ru-RU" sz="3200" b="1" dirty="0"/>
              <a:t>широким </a:t>
            </a:r>
            <a:r>
              <a:rPr lang="ru-RU" sz="3200" b="1" dirty="0" err="1"/>
              <a:t>демократичним</a:t>
            </a:r>
            <a:r>
              <a:rPr lang="ru-RU" sz="3200" b="1" dirty="0"/>
              <a:t> </a:t>
            </a:r>
            <a:r>
              <a:rPr lang="ru-RU" sz="3200" b="1" dirty="0" err="1"/>
              <a:t>рухом</a:t>
            </a:r>
            <a:r>
              <a:rPr lang="ru-RU" sz="3200" b="1" dirty="0"/>
              <a:t> в </a:t>
            </a:r>
            <a:r>
              <a:rPr lang="ru-RU" sz="3200" b="1" dirty="0" err="1"/>
              <a:t>Україн</a:t>
            </a:r>
            <a:r>
              <a:rPr lang="en-US" sz="3200" b="1" dirty="0" err="1" smtClean="0"/>
              <a:t>i</a:t>
            </a:r>
            <a:r>
              <a:rPr lang="en-US" sz="3200" b="1" dirty="0" smtClean="0"/>
              <a:t> </a:t>
            </a:r>
            <a:r>
              <a:rPr lang="ru-RU" sz="3200" b="1" dirty="0" err="1" smtClean="0"/>
              <a:t>слідом</a:t>
            </a:r>
            <a:r>
              <a:rPr lang="ru-RU" sz="3200" b="1" dirty="0" smtClean="0"/>
              <a:t> </a:t>
            </a:r>
            <a:r>
              <a:rPr lang="ru-RU" sz="3200" b="1" dirty="0"/>
              <a:t>за </a:t>
            </a:r>
            <a:r>
              <a:rPr lang="ru-RU" sz="3200" b="1" dirty="0" err="1" smtClean="0"/>
              <a:t>найкращими</a:t>
            </a:r>
            <a:r>
              <a:rPr lang="ru-RU" sz="3200" b="1" dirty="0" smtClean="0"/>
              <a:t> </a:t>
            </a:r>
            <a:r>
              <a:rPr lang="ru-RU" sz="3200" b="1" dirty="0" err="1"/>
              <a:t>представниками</a:t>
            </a:r>
            <a:r>
              <a:rPr lang="ru-RU" sz="3200" b="1" dirty="0"/>
              <a:t> </a:t>
            </a:r>
            <a:r>
              <a:rPr lang="ru-RU" sz="3200" b="1" dirty="0" err="1"/>
              <a:t>цього</a:t>
            </a:r>
            <a:r>
              <a:rPr lang="ru-RU" sz="3200" b="1" dirty="0"/>
              <a:t> </a:t>
            </a:r>
            <a:r>
              <a:rPr lang="ru-RU" sz="3200" b="1" dirty="0" err="1" smtClean="0"/>
              <a:t>руху</a:t>
            </a:r>
            <a:r>
              <a:rPr lang="ru-RU" sz="3200" b="1" dirty="0" smtClean="0"/>
              <a:t>.</a:t>
            </a:r>
            <a:endParaRPr lang="ru-RU" sz="3200" b="1" dirty="0"/>
          </a:p>
        </p:txBody>
      </p:sp>
      <p:pic>
        <p:nvPicPr>
          <p:cNvPr id="1026" name="Picture 2" descr="http://vsiknygy.net.ua/wp-content/uploads/2010/07/081007135255_info-201x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9075" y="2207146"/>
            <a:ext cx="2835275" cy="4231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917" b="88333" l="42667" r="6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34400" y="-133350"/>
            <a:ext cx="5600700" cy="224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64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1950" y="953185"/>
            <a:ext cx="152019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eresta" panose="02000500080000020004" pitchFamily="2" charset="0"/>
              </a:rPr>
              <a:t>Хоткевич </a:t>
            </a:r>
            <a:r>
              <a:rPr lang="ru-RU" sz="40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eresta" panose="02000500080000020004" pitchFamily="2" charset="0"/>
              </a:rPr>
              <a:t>Гнат</a:t>
            </a:r>
            <a:r>
              <a:rPr lang="ru-RU" sz="4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eresta" panose="02000500080000020004" pitchFamily="2" charset="0"/>
              </a:rPr>
              <a:t> Мартинович </a:t>
            </a:r>
            <a:r>
              <a:rPr lang="ru-RU" sz="4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eresta" panose="02000500080000020004" pitchFamily="2" charset="0"/>
              </a:rPr>
              <a:t>(</a:t>
            </a:r>
            <a:r>
              <a:rPr lang="ru-RU" sz="4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eresta" panose="02000500080000020004" pitchFamily="2" charset="0"/>
              </a:rPr>
              <a:t>1877-1938)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61950" y="2390773"/>
            <a:ext cx="849291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/>
              <a:t>Гнат</a:t>
            </a:r>
            <a:r>
              <a:rPr lang="ru-RU" sz="2800" b="1" dirty="0"/>
              <a:t> Хоткевич </a:t>
            </a:r>
            <a:r>
              <a:rPr lang="ru-RU" sz="2800" b="1" dirty="0" err="1"/>
              <a:t>займає</a:t>
            </a:r>
            <a:r>
              <a:rPr lang="ru-RU" sz="2800" b="1" dirty="0"/>
              <a:t> </a:t>
            </a:r>
            <a:r>
              <a:rPr lang="ru-RU" sz="2800" b="1" dirty="0" err="1"/>
              <a:t>пом</a:t>
            </a:r>
            <a:r>
              <a:rPr lang="en-US" sz="2800" b="1" dirty="0" err="1"/>
              <a:t>i</a:t>
            </a:r>
            <a:r>
              <a:rPr lang="ru-RU" sz="2800" b="1" dirty="0" err="1"/>
              <a:t>тне</a:t>
            </a:r>
            <a:r>
              <a:rPr lang="ru-RU" sz="2800" b="1" dirty="0"/>
              <a:t> м</a:t>
            </a:r>
            <a:r>
              <a:rPr lang="en-US" sz="2800" b="1" dirty="0" err="1"/>
              <a:t>i</a:t>
            </a:r>
            <a:r>
              <a:rPr lang="ru-RU" sz="2800" b="1" dirty="0" err="1"/>
              <a:t>сце</a:t>
            </a:r>
            <a:r>
              <a:rPr lang="ru-RU" sz="2800" b="1" dirty="0"/>
              <a:t> в </a:t>
            </a:r>
            <a:r>
              <a:rPr lang="en-US" sz="2800" b="1" dirty="0" err="1"/>
              <a:t>i</a:t>
            </a:r>
            <a:r>
              <a:rPr lang="ru-RU" sz="2800" b="1" dirty="0" err="1"/>
              <a:t>стор</a:t>
            </a:r>
            <a:r>
              <a:rPr lang="en-US" sz="2800" b="1" dirty="0" err="1"/>
              <a:t>i</a:t>
            </a:r>
            <a:r>
              <a:rPr lang="ru-RU" sz="2800" b="1" dirty="0"/>
              <a:t>ї </a:t>
            </a:r>
          </a:p>
          <a:p>
            <a:r>
              <a:rPr lang="ru-RU" sz="2800" b="1" dirty="0" err="1"/>
              <a:t>української</a:t>
            </a:r>
            <a:r>
              <a:rPr lang="ru-RU" sz="2800" b="1" dirty="0"/>
              <a:t> </a:t>
            </a:r>
            <a:r>
              <a:rPr lang="ru-RU" sz="2800" b="1" dirty="0" err="1"/>
              <a:t>культури</a:t>
            </a:r>
            <a:r>
              <a:rPr lang="ru-RU" sz="2800" b="1" dirty="0"/>
              <a:t> </a:t>
            </a:r>
            <a:r>
              <a:rPr lang="ru-RU" sz="2800" b="1" dirty="0">
                <a:latin typeface="Beresta" panose="02000500080000020004" pitchFamily="2" charset="0"/>
              </a:rPr>
              <a:t>ХІХ</a:t>
            </a:r>
            <a:r>
              <a:rPr lang="en-US" sz="2800" b="1" dirty="0" smtClean="0"/>
              <a:t> </a:t>
            </a:r>
            <a:r>
              <a:rPr lang="ru-RU" sz="2800" b="1" dirty="0"/>
              <a:t>ст. як </a:t>
            </a:r>
            <a:r>
              <a:rPr lang="ru-RU" sz="2800" b="1" dirty="0" err="1"/>
              <a:t>письменник</a:t>
            </a:r>
            <a:r>
              <a:rPr lang="ru-RU" sz="2800" b="1" dirty="0"/>
              <a:t>, </a:t>
            </a:r>
            <a:r>
              <a:rPr lang="ru-RU" sz="2800" b="1" dirty="0" err="1"/>
              <a:t>мистецтвознавець</a:t>
            </a:r>
            <a:r>
              <a:rPr lang="ru-RU" sz="2800" b="1" dirty="0"/>
              <a:t>, </a:t>
            </a:r>
            <a:r>
              <a:rPr lang="ru-RU" sz="2800" b="1" dirty="0" smtClean="0"/>
              <a:t>бандурист-в</a:t>
            </a:r>
            <a:r>
              <a:rPr lang="en-US" sz="2800" b="1" dirty="0" err="1"/>
              <a:t>i</a:t>
            </a:r>
            <a:r>
              <a:rPr lang="ru-RU" sz="2800" b="1" dirty="0" err="1"/>
              <a:t>ртуоз</a:t>
            </a:r>
            <a:r>
              <a:rPr lang="ru-RU" sz="2800" b="1" dirty="0"/>
              <a:t>, </a:t>
            </a:r>
            <a:r>
              <a:rPr lang="ru-RU" sz="2800" b="1" dirty="0" err="1"/>
              <a:t>викладач</a:t>
            </a:r>
            <a:r>
              <a:rPr lang="ru-RU" sz="2800" b="1" dirty="0"/>
              <a:t>, композитор, </a:t>
            </a:r>
            <a:r>
              <a:rPr lang="ru-RU" sz="2800" b="1" dirty="0" err="1"/>
              <a:t>режисер</a:t>
            </a:r>
            <a:r>
              <a:rPr lang="ru-RU" sz="2800" b="1" dirty="0"/>
              <a:t>, </a:t>
            </a:r>
            <a:r>
              <a:rPr lang="ru-RU" sz="2800" b="1" dirty="0" err="1"/>
              <a:t>етнограф</a:t>
            </a:r>
            <a:r>
              <a:rPr lang="ru-RU" sz="2800" b="1" dirty="0"/>
              <a:t>, </a:t>
            </a:r>
          </a:p>
          <a:p>
            <a:r>
              <a:rPr lang="ru-RU" sz="2800" b="1" dirty="0"/>
              <a:t>фольклорист, орган</a:t>
            </a:r>
            <a:r>
              <a:rPr lang="en-US" sz="2800" b="1" dirty="0" err="1"/>
              <a:t>i</a:t>
            </a:r>
            <a:r>
              <a:rPr lang="ru-RU" sz="2800" b="1" dirty="0"/>
              <a:t>затор </a:t>
            </a:r>
            <a:r>
              <a:rPr lang="en-US" sz="2800" b="1" dirty="0" err="1"/>
              <a:t>i</a:t>
            </a:r>
            <a:r>
              <a:rPr lang="en-US" sz="2800" b="1" dirty="0"/>
              <a:t> </a:t>
            </a:r>
            <a:r>
              <a:rPr lang="ru-RU" sz="2800" b="1" dirty="0" err="1"/>
              <a:t>кер</a:t>
            </a:r>
            <a:r>
              <a:rPr lang="en-US" sz="2800" b="1" dirty="0" err="1"/>
              <a:t>i</a:t>
            </a:r>
            <a:r>
              <a:rPr lang="ru-RU" sz="2800" b="1" dirty="0"/>
              <a:t>вник </a:t>
            </a:r>
            <a:r>
              <a:rPr lang="ru-RU" sz="2800" b="1" dirty="0" err="1"/>
              <a:t>народних</a:t>
            </a:r>
            <a:r>
              <a:rPr lang="ru-RU" sz="2800" b="1" dirty="0"/>
              <a:t> </a:t>
            </a:r>
            <a:r>
              <a:rPr lang="ru-RU" sz="2800" b="1" dirty="0" err="1"/>
              <a:t>художн</a:t>
            </a:r>
            <a:r>
              <a:rPr lang="en-US" sz="2800" b="1" dirty="0" err="1"/>
              <a:t>i</a:t>
            </a:r>
            <a:r>
              <a:rPr lang="ru-RU" sz="2800" b="1" dirty="0"/>
              <a:t>х </a:t>
            </a:r>
            <a:r>
              <a:rPr lang="ru-RU" sz="2800" b="1" dirty="0" err="1" smtClean="0"/>
              <a:t>колектив</a:t>
            </a:r>
            <a:r>
              <a:rPr lang="en-US" sz="2800" b="1" dirty="0" err="1"/>
              <a:t>i</a:t>
            </a:r>
            <a:r>
              <a:rPr lang="ru-RU" sz="2800" b="1" dirty="0" smtClean="0"/>
              <a:t>в. </a:t>
            </a:r>
            <a:r>
              <a:rPr lang="ru-RU" sz="2800" b="1" dirty="0"/>
              <a:t>У </a:t>
            </a:r>
            <a:r>
              <a:rPr lang="ru-RU" sz="2800" b="1" dirty="0" err="1"/>
              <a:t>кожн</a:t>
            </a:r>
            <a:r>
              <a:rPr lang="en-US" sz="2800" b="1" dirty="0" err="1"/>
              <a:t>i</a:t>
            </a:r>
            <a:r>
              <a:rPr lang="ru-RU" sz="2800" b="1" dirty="0"/>
              <a:t>й з </a:t>
            </a:r>
            <a:r>
              <a:rPr lang="ru-RU" sz="2800" b="1" dirty="0" err="1"/>
              <a:t>цих</a:t>
            </a:r>
            <a:r>
              <a:rPr lang="ru-RU" sz="2800" b="1" dirty="0"/>
              <a:t> </a:t>
            </a:r>
            <a:r>
              <a:rPr lang="ru-RU" sz="2800" b="1" dirty="0" err="1"/>
              <a:t>галузей</a:t>
            </a:r>
            <a:r>
              <a:rPr lang="ru-RU" sz="2800" b="1" dirty="0"/>
              <a:t> в</a:t>
            </a:r>
            <a:r>
              <a:rPr lang="en-US" sz="2800" b="1" dirty="0" err="1"/>
              <a:t>i</a:t>
            </a:r>
            <a:r>
              <a:rPr lang="ru-RU" sz="2800" b="1" dirty="0"/>
              <a:t>н </a:t>
            </a:r>
            <a:r>
              <a:rPr lang="ru-RU" sz="2800" b="1" dirty="0" err="1"/>
              <a:t>залишив</a:t>
            </a:r>
            <a:r>
              <a:rPr lang="ru-RU" sz="2800" b="1" dirty="0"/>
              <a:t> </a:t>
            </a:r>
            <a:r>
              <a:rPr lang="ru-RU" sz="2800" b="1" dirty="0" err="1"/>
              <a:t>яскрав</a:t>
            </a:r>
            <a:r>
              <a:rPr lang="en-US" sz="2800" b="1" dirty="0" err="1"/>
              <a:t>i</a:t>
            </a:r>
            <a:r>
              <a:rPr lang="en-US" sz="2800" b="1" dirty="0"/>
              <a:t> </a:t>
            </a:r>
            <a:r>
              <a:rPr lang="ru-RU" sz="2800" b="1" dirty="0"/>
              <a:t>в</a:t>
            </a:r>
            <a:r>
              <a:rPr lang="en-US" sz="2800" b="1" dirty="0" err="1"/>
              <a:t>i</a:t>
            </a:r>
            <a:r>
              <a:rPr lang="ru-RU" sz="2800" b="1" dirty="0"/>
              <a:t>хи, </a:t>
            </a:r>
          </a:p>
          <a:p>
            <a:r>
              <a:rPr lang="ru-RU" sz="2800" b="1" dirty="0" err="1"/>
              <a:t>багато</a:t>
            </a:r>
            <a:r>
              <a:rPr lang="ru-RU" sz="2800" b="1" dirty="0"/>
              <a:t> </a:t>
            </a:r>
            <a:r>
              <a:rPr lang="ru-RU" sz="2800" b="1" dirty="0" err="1"/>
              <a:t>що</a:t>
            </a:r>
            <a:r>
              <a:rPr lang="ru-RU" sz="2800" b="1" dirty="0"/>
              <a:t> </a:t>
            </a:r>
            <a:r>
              <a:rPr lang="ru-RU" sz="2800" b="1" dirty="0" err="1"/>
              <a:t>вперше</a:t>
            </a:r>
            <a:r>
              <a:rPr lang="ru-RU" sz="2800" b="1" dirty="0"/>
              <a:t> </a:t>
            </a:r>
            <a:r>
              <a:rPr lang="ru-RU" sz="2800" b="1" dirty="0" err="1"/>
              <a:t>зд</a:t>
            </a:r>
            <a:r>
              <a:rPr lang="en-US" sz="2800" b="1" dirty="0" err="1"/>
              <a:t>i</a:t>
            </a:r>
            <a:r>
              <a:rPr lang="ru-RU" sz="2800" b="1" dirty="0" err="1"/>
              <a:t>йснено</a:t>
            </a:r>
            <a:r>
              <a:rPr lang="ru-RU" sz="2800" b="1" dirty="0"/>
              <a:t> ним.</a:t>
            </a:r>
            <a:r>
              <a:rPr lang="en-US" sz="2800" b="1" dirty="0" smtClean="0"/>
              <a:t>.</a:t>
            </a:r>
            <a:endParaRPr lang="ru-RU" sz="28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4860" y="2171700"/>
            <a:ext cx="3133587" cy="4324350"/>
          </a:xfrm>
          <a:prstGeom prst="rect">
            <a:avLst/>
          </a:prstGeom>
        </p:spPr>
      </p:pic>
      <p:pic>
        <p:nvPicPr>
          <p:cNvPr id="6" name="Рисунок 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917" b="88333" l="42667" r="6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34400" y="-133350"/>
            <a:ext cx="5600700" cy="224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57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ерлин">
  <a:themeElements>
    <a:clrScheme name="Берлин">
      <a:dk1>
        <a:sysClr val="windowText" lastClr="000000"/>
      </a:dk1>
      <a:lt1>
        <a:sysClr val="window" lastClr="FFFFFF"/>
      </a:lt1>
      <a:dk2>
        <a:srgbClr val="6A9C41"/>
      </a:dk2>
      <a:lt2>
        <a:srgbClr val="E7E6E6"/>
      </a:lt2>
      <a:accent1>
        <a:srgbClr val="A7D535"/>
      </a:accent1>
      <a:accent2>
        <a:srgbClr val="EACA4F"/>
      </a:accent2>
      <a:accent3>
        <a:srgbClr val="FD9850"/>
      </a:accent3>
      <a:accent4>
        <a:srgbClr val="F46442"/>
      </a:accent4>
      <a:accent5>
        <a:srgbClr val="54D289"/>
      </a:accent5>
      <a:accent6>
        <a:srgbClr val="6AD8CB"/>
      </a:accent6>
      <a:hlink>
        <a:srgbClr val="CAFB50"/>
      </a:hlink>
      <a:folHlink>
        <a:srgbClr val="DEFF8B"/>
      </a:folHlink>
    </a:clrScheme>
    <a:fontScheme name="Берлин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ерли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3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B587E4A9-1405-4B4F-8BC3-512EE08D2EB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Берлин</Template>
  <TotalTime>92</TotalTime>
  <Words>680</Words>
  <Application>Microsoft Office PowerPoint</Application>
  <PresentationFormat>Широкоэкранный</PresentationFormat>
  <Paragraphs>65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Beresta</vt:lpstr>
      <vt:lpstr>Trebuchet MS</vt:lpstr>
      <vt:lpstr>Wingdings</vt:lpstr>
      <vt:lpstr>Берлин</vt:lpstr>
      <vt:lpstr>Музична культура в Україні ХІХ ст.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Музична культура в Україні ХІХ ст.</dc:title>
  <dc:creator>Vadym</dc:creator>
  <cp:lastModifiedBy>Vadym</cp:lastModifiedBy>
  <cp:revision>10</cp:revision>
  <dcterms:created xsi:type="dcterms:W3CDTF">2014-04-06T10:09:24Z</dcterms:created>
  <dcterms:modified xsi:type="dcterms:W3CDTF">2014-04-06T11:41:45Z</dcterms:modified>
</cp:coreProperties>
</file>