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424661" y="2097900"/>
            <a:ext cx="5005217" cy="3109488"/>
          </a:xfrm>
        </p:spPr>
        <p:txBody>
          <a:bodyPr/>
          <a:lstStyle/>
          <a:p>
            <a:r>
              <a:rPr lang="en-US" sz="5400" dirty="0" smtClean="0"/>
              <a:t>Albert Einstein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012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67600" cy="3951337"/>
          </a:xfrm>
        </p:spPr>
        <p:txBody>
          <a:bodyPr/>
          <a:lstStyle/>
          <a:p>
            <a:r>
              <a:rPr lang="en-US" dirty="0" smtClean="0"/>
              <a:t>His fourth paper was a mathematical addition to the special theory of relativity.</a:t>
            </a:r>
          </a:p>
          <a:p>
            <a:r>
              <a:rPr lang="en-US" dirty="0" smtClean="0"/>
              <a:t>In 1916 Einstein published his general theory of relativity.</a:t>
            </a:r>
          </a:p>
        </p:txBody>
      </p:sp>
      <p:pic>
        <p:nvPicPr>
          <p:cNvPr id="9218" name="Picture 2" descr="http://lib.rus.ec/i/64/156764/i_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6318"/>
            <a:ext cx="3238872" cy="36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890" y="6293475"/>
            <a:ext cx="1091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Fjhf,kjkgj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23861">
            <a:off x="6277166" y="5827145"/>
            <a:ext cx="624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fjyf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958" y="836712"/>
            <a:ext cx="7467600" cy="3951337"/>
          </a:xfrm>
        </p:spPr>
        <p:txBody>
          <a:bodyPr/>
          <a:lstStyle/>
          <a:p>
            <a:r>
              <a:rPr lang="en-US" dirty="0" smtClean="0"/>
              <a:t>World-wide fame came to him in 1919 when the Royal Society of London announced that his general theory of relativity had been confirmed.</a:t>
            </a:r>
          </a:p>
          <a:p>
            <a:endParaRPr lang="ru-RU" dirty="0"/>
          </a:p>
        </p:txBody>
      </p:sp>
      <p:pic>
        <p:nvPicPr>
          <p:cNvPr id="10242" name="Picture 2" descr="http://eggs.net.ua/images/Albert_Einstein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176464" cy="407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g1.liveinternet.ru/images/attach/c/0/40/536/40536351_123617756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53" y="2248644"/>
            <a:ext cx="3201729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67600" cy="3951337"/>
          </a:xfrm>
        </p:spPr>
        <p:txBody>
          <a:bodyPr/>
          <a:lstStyle/>
          <a:p>
            <a:r>
              <a:rPr lang="en-US" dirty="0" smtClean="0"/>
              <a:t>Einstein died in Princeton, on April 18, 1955.</a:t>
            </a:r>
            <a:endParaRPr lang="ru-RU" dirty="0"/>
          </a:p>
        </p:txBody>
      </p:sp>
      <p:pic>
        <p:nvPicPr>
          <p:cNvPr id="12290" name="Picture 2" descr="http://ic.pics.livejournal.com/leraglip/12007196/46821/4682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14582" cy="49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08720"/>
            <a:ext cx="7467600" cy="3951337"/>
          </a:xfrm>
        </p:spPr>
        <p:txBody>
          <a:bodyPr/>
          <a:lstStyle/>
          <a:p>
            <a:r>
              <a:rPr lang="en-US" dirty="0" smtClean="0"/>
              <a:t>Any list of the greatest thinkers in history will contain the name of the brilliant physicist Albert Einstein.</a:t>
            </a:r>
            <a:endParaRPr lang="ru-RU" dirty="0"/>
          </a:p>
        </p:txBody>
      </p:sp>
      <p:sp>
        <p:nvSpPr>
          <p:cNvPr id="4" name="AutoShape 2" descr="Великий ученый: Альберт Эйнште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еликий ученый: Альберт Эйнштей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еликий ученый: Альберт Эйнштей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Великий ученый: Альберт Эйнштей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Великий ученый: Альберт Эйнште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www.psychologos.ru/images/6/6a/Intelle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" y="2204864"/>
            <a:ext cx="3501901" cy="42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hard-copywriting.ru/wp-content/uploads/2011/08/train-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86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447" y="742178"/>
            <a:ext cx="7467600" cy="3951337"/>
          </a:xfrm>
        </p:spPr>
        <p:txBody>
          <a:bodyPr/>
          <a:lstStyle/>
          <a:p>
            <a:r>
              <a:rPr lang="en-US" dirty="0" smtClean="0"/>
              <a:t>His theories of relativity led to entirely new ways of thinking about time, space, matter, energy, and gravity.</a:t>
            </a:r>
          </a:p>
          <a:p>
            <a:r>
              <a:rPr lang="en-US" dirty="0" smtClean="0"/>
              <a:t>Einstein`s work led to such scientific advances as the control of atomic energy and to some of the investigations of space.</a:t>
            </a:r>
            <a:endParaRPr lang="ru-RU" dirty="0"/>
          </a:p>
        </p:txBody>
      </p:sp>
      <p:pic>
        <p:nvPicPr>
          <p:cNvPr id="2050" name="Picture 2" descr="Принцип відносності Ейнштей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765" y="116631"/>
            <a:ext cx="1412081" cy="11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нцип відносності Ейнштей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5780171"/>
            <a:ext cx="1552289" cy="3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инцип відносності Ейнштей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82" y="207370"/>
            <a:ext cx="1063745" cy="4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ринцип відносності Ейнштей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86" y="5025276"/>
            <a:ext cx="17309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ринцип відносності Ейнштей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4" y="207370"/>
            <a:ext cx="939208" cy="4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eduspb.com/public/img/formula/image001_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78" y="3356992"/>
            <a:ext cx="1654057" cy="10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e-reading.biz/illustrations/18/18596-i_0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0" y="3160420"/>
            <a:ext cx="1141383" cy="10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img.lady.ru/data/aphoto/0/9/d/44896/main/5ff1801aaf3e3ea7615fd658a40498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4" y="2780929"/>
            <a:ext cx="5146485" cy="38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874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87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467600" cy="3951337"/>
          </a:xfrm>
        </p:spPr>
        <p:txBody>
          <a:bodyPr/>
          <a:lstStyle/>
          <a:p>
            <a:r>
              <a:rPr lang="en-US" dirty="0" smtClean="0"/>
              <a:t>Einstein was born in Ulm, Germany, on March 14, 1879, of Jewish parents.</a:t>
            </a:r>
          </a:p>
          <a:p>
            <a:r>
              <a:rPr lang="en-US" dirty="0" smtClean="0"/>
              <a:t>He was shy and curious child.</a:t>
            </a:r>
            <a:endParaRPr lang="ru-RU" dirty="0"/>
          </a:p>
        </p:txBody>
      </p:sp>
      <p:pic>
        <p:nvPicPr>
          <p:cNvPr id="4098" name="Picture 2" descr="http://images.travelpod.com/users/anne531/5.687717180.u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92969"/>
            <a:ext cx="52387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2468" y="6093296"/>
            <a:ext cx="251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Ulm, Germany</a:t>
            </a:r>
            <a:endParaRPr lang="ru-RU" sz="2800" b="1" dirty="0"/>
          </a:p>
        </p:txBody>
      </p:sp>
      <p:pic>
        <p:nvPicPr>
          <p:cNvPr id="4102" name="Picture 6" descr="Stock Photo #1566-0203113, Germany, Baden-Wuerttemberg, Ulm, Danube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954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9899"/>
            <a:ext cx="7467600" cy="3951337"/>
          </a:xfrm>
        </p:spPr>
        <p:txBody>
          <a:bodyPr/>
          <a:lstStyle/>
          <a:p>
            <a:r>
              <a:rPr lang="en-US" dirty="0" smtClean="0"/>
              <a:t>He attended a Munich elementary school where he showed an interest in science and mathematics but did poorly in other areas of study.</a:t>
            </a:r>
          </a:p>
          <a:p>
            <a:r>
              <a:rPr lang="en-US" dirty="0" smtClean="0"/>
              <a:t>He finished high school and Technical College in Switzerland.</a:t>
            </a:r>
            <a:endParaRPr lang="ru-RU" dirty="0"/>
          </a:p>
        </p:txBody>
      </p:sp>
      <p:pic>
        <p:nvPicPr>
          <p:cNvPr id="5124" name="Picture 4" descr="http://www.mlahanas.de/Physics/Bios/images/AlbertEinstein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02651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Picture 8" descr="http://znamus.ru/img/page/2008-04-21/einstein/33032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22">
            <a:off x="395537" y="2906035"/>
            <a:ext cx="2353273" cy="340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30" name="Picture 10" descr="http://www.dw.de/image/0,,1421412_4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186"/>
            <a:ext cx="3143250" cy="2324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09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5171"/>
            <a:ext cx="7467600" cy="3951337"/>
          </a:xfrm>
        </p:spPr>
        <p:txBody>
          <a:bodyPr/>
          <a:lstStyle/>
          <a:p>
            <a:r>
              <a:rPr lang="en-US" dirty="0" smtClean="0"/>
              <a:t>In 1905, at the age of 26, he published five major research papers in an important German physics journal.</a:t>
            </a:r>
          </a:p>
          <a:p>
            <a:r>
              <a:rPr lang="en-US" dirty="0" smtClean="0"/>
              <a:t>He received doctorate for the first paper.</a:t>
            </a:r>
            <a:endParaRPr lang="ru-RU" dirty="0"/>
          </a:p>
        </p:txBody>
      </p:sp>
      <p:pic>
        <p:nvPicPr>
          <p:cNvPr id="6146" name="Picture 2" descr="http://img-fotki.yandex.ru/get/4108/bloodfeed.9f/0_37a57_3eca0b4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53" y="2924944"/>
            <a:ext cx="5632764" cy="32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4528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4528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467600" cy="3951337"/>
          </a:xfrm>
        </p:spPr>
        <p:txBody>
          <a:bodyPr/>
          <a:lstStyle/>
          <a:p>
            <a:r>
              <a:rPr lang="en-US" dirty="0" smtClean="0"/>
              <a:t>Publication of the next four papers forever changed mankind`s view of  the universe.</a:t>
            </a:r>
          </a:p>
          <a:p>
            <a:r>
              <a:rPr lang="en-US" dirty="0" smtClean="0"/>
              <a:t>One of his papers laid the foundation for the photon, or quantum, theory of light.</a:t>
            </a:r>
            <a:endParaRPr lang="ru-RU" dirty="0"/>
          </a:p>
        </p:txBody>
      </p:sp>
      <p:pic>
        <p:nvPicPr>
          <p:cNvPr id="7172" name="Picture 4" descr="http://elementy.ru/images/bookclub/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882480"/>
            <a:ext cx="1266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Hjgfj,gh,kg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://lib.rus.ec/i/64/156764/i_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5018"/>
            <a:ext cx="23622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467600" cy="3951337"/>
          </a:xfrm>
        </p:spPr>
        <p:txBody>
          <a:bodyPr/>
          <a:lstStyle/>
          <a:p>
            <a:r>
              <a:rPr lang="en-US" dirty="0" smtClean="0"/>
              <a:t>In his works Einstein showed that time and motion are relative to the observer, if the speed of light is constant and natural laws are the same everywhere in the universe.</a:t>
            </a:r>
            <a:endParaRPr lang="ru-RU" dirty="0"/>
          </a:p>
        </p:txBody>
      </p:sp>
      <p:pic>
        <p:nvPicPr>
          <p:cNvPr id="8194" name="Picture 2" descr="http://lib.rus.ec/i/64/156764/i_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9432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lib.rus.ec/i/64/156764/i_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0249"/>
            <a:ext cx="2736304" cy="28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308" y="1046725"/>
            <a:ext cx="7467600" cy="3951337"/>
          </a:xfrm>
        </p:spPr>
        <p:txBody>
          <a:bodyPr/>
          <a:lstStyle/>
          <a:p>
            <a:r>
              <a:rPr lang="en-US" dirty="0" smtClean="0"/>
              <a:t>Television and other inventions are practical applications of Einstein`s discoveries.</a:t>
            </a:r>
            <a:endParaRPr lang="ru-RU" dirty="0"/>
          </a:p>
        </p:txBody>
      </p:sp>
      <p:pic>
        <p:nvPicPr>
          <p:cNvPr id="3074" name="Picture 2" descr="http://images.ua.prom.st/15324568_w640_h640_3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8242"/>
            <a:ext cx="3232820" cy="34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astudent.com/wp-content/uploads/2012/09/%D0%9F%D0%B5%D1%80%D0%B5%D0%B2%D0%B0%D0%B3%D0%B8-%D1%82%D0%B0-%D0%BD%D0%B5%D0%B4%D0%BE%D0%BB%D1%96%D0%BA%D0%B8-%D0%86%D0%BD%D1%82%D0%B5%D1%80%D0%BD%D0%B5%D1%82-%D1%82%D0%B5%D0%BB%D0%B5%D0%B1%D0%B0%D1%87%D0%B5%D0%BD%D0%BD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493244" cy="26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piccy.info/i5/20/00/1130020/DSC05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9105"/>
            <a:ext cx="2520280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109</TotalTime>
  <Words>297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Sketchbook</vt:lpstr>
      <vt:lpstr>Albert Einstein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Einstein</dc:title>
  <dc:creator>Viktoriya</dc:creator>
  <cp:lastModifiedBy>Viktoriya</cp:lastModifiedBy>
  <cp:revision>14</cp:revision>
  <dcterms:created xsi:type="dcterms:W3CDTF">2013-12-03T22:53:18Z</dcterms:created>
  <dcterms:modified xsi:type="dcterms:W3CDTF">2014-02-16T15:59:16Z</dcterms:modified>
</cp:coreProperties>
</file>