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82" r:id="rId3"/>
    <p:sldId id="287" r:id="rId4"/>
    <p:sldId id="288" r:id="rId5"/>
    <p:sldId id="289" r:id="rId6"/>
    <p:sldId id="259" r:id="rId7"/>
    <p:sldId id="25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60" r:id="rId18"/>
    <p:sldId id="261" r:id="rId19"/>
    <p:sldId id="262" r:id="rId20"/>
    <p:sldId id="284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3" r:id="rId29"/>
    <p:sldId id="274" r:id="rId30"/>
    <p:sldId id="276" r:id="rId31"/>
    <p:sldId id="277" r:id="rId32"/>
    <p:sldId id="278" r:id="rId33"/>
    <p:sldId id="279" r:id="rId34"/>
    <p:sldId id="280" r:id="rId35"/>
    <p:sldId id="281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10/14/2013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69;&#1042;&#1052;\&#1056;&#1072;&#1073;&#1086;&#1095;&#1080;&#1081;%20&#1089;&#1090;&#1086;&#1083;\&#1052;&#1091;&#1079;&#1099;&#1082;&#1072;-&#1101;&#1087;&#1086;&#1093;&#1080;-&#1042;&#1086;&#1079;&#1088;&#1086;&#1078;&#1076;&#1077;&#1085;&#1080;&#1103;-15-16-&#1074;&#1077;&#1082;&#1086;&#1074;-&#1041;&#1077;&#1079;-&#1085;&#1072;&#1079;&#1074;&#1072;&#1085;&#1080;&#1103;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A4%D0%B0%D0%B9%D0%BB:Vision_of_a_Knight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A%D0%BD%D0%B8%D0%B3%D0%B0" TargetMode="External"/><Relationship Id="rId5" Type="http://schemas.openxmlformats.org/officeDocument/2006/relationships/hyperlink" Target="http://uk.wikipedia.org/wiki/%D0%9C%D0%B5%D1%87" TargetMode="External"/><Relationship Id="rId4" Type="http://schemas.openxmlformats.org/officeDocument/2006/relationships/hyperlink" Target="http://uk.wikipedia.org/wiki/%D0%96%D0%B5%D1%80%D0%B5%D0%B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B%D0%BE%D1%89%D0%B0_(%D0%B0%D1%80%D1%85%D1%96%D1%82%D0%B5%D0%BA%D1%82%D1%83%D1%80%D0%B0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k.wikipedia.org/wiki/%D0%A5%D1%80%D0%B0%D0%B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0%D0%BF%D0%B0_%D0%A0%D0%B8%D0%BC%D1%81%D1%8C%D0%BA%D0%B8%D0%B9" TargetMode="External"/><Relationship Id="rId3" Type="http://schemas.openxmlformats.org/officeDocument/2006/relationships/hyperlink" Target="http://uk.wikipedia.org/wiki/%D0%94%D0%BE%D0%BD%D0%B0%D1%82%D0%BE_%D0%91%D1%80%D0%B0%D0%BC%D0%B0%D0%BD%D1%82%D0%B5" TargetMode="External"/><Relationship Id="rId7" Type="http://schemas.openxmlformats.org/officeDocument/2006/relationships/hyperlink" Target="http://uk.wikipedia.org/wiki/%D0%9A%D0%BE%D0%BC%D0%BF%D0%BE%D0%B7%D0%B8%D1%86%D1%96%D1%8F" TargetMode="External"/><Relationship Id="rId2" Type="http://schemas.openxmlformats.org/officeDocument/2006/relationships/hyperlink" Target="http://uk.wikipedia.org/wiki/15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0%D1%82%D0%B8%D0%BA%D0%B0%D0%BD" TargetMode="External"/><Relationship Id="rId5" Type="http://schemas.openxmlformats.org/officeDocument/2006/relationships/hyperlink" Target="http://uk.wikipedia.org/wiki/%D0%A0%D0%B8%D0%BC" TargetMode="External"/><Relationship Id="rId4" Type="http://schemas.openxmlformats.org/officeDocument/2006/relationships/hyperlink" Target="http://uk.wikipedia.org/wiki/%D0%AE%D0%BB%D1%96%D0%B9_I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5%D0%BB%D1%96%D0%BE%D0%B4%D0%BE%D1%80&amp;action=edit&amp;redlink=1" TargetMode="External"/><Relationship Id="rId7" Type="http://schemas.openxmlformats.org/officeDocument/2006/relationships/hyperlink" Target="http://uk.wikipedia.org/wiki/%D0%A1%D0%BE%D0%B1%D0%BE%D1%80_%D0%A1%D0%B2%D1%8F%D1%82%D0%BE%D0%B3%D0%BE_%D0%9F%D0%B5%D1%82%D1%80%D0%B0" TargetMode="External"/><Relationship Id="rId2" Type="http://schemas.openxmlformats.org/officeDocument/2006/relationships/hyperlink" Target="http://uk.wikipedia.org/wiki/%D0%A4%D1%80%D0%B5%D1%81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5%D0%B2_X" TargetMode="External"/><Relationship Id="rId5" Type="http://schemas.openxmlformats.org/officeDocument/2006/relationships/hyperlink" Target="http://uk.wikipedia.org/wiki/%D0%91%D1%80%D0%B0%D0%BC%D0%B0%D0%BD%D1%82%D0%B5" TargetMode="External"/><Relationship Id="rId4" Type="http://schemas.openxmlformats.org/officeDocument/2006/relationships/hyperlink" Target="http://uk.wikipedia.org/wiki/%D0%90%D1%82%D1%82%D1%96%D0%BB%D0%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'%D1%8F%D1%87%D0%B5%D0%BD%D1%86%D0%B0" TargetMode="External"/><Relationship Id="rId2" Type="http://schemas.openxmlformats.org/officeDocument/2006/relationships/hyperlink" Target="http://uk.wikipedia.org/wiki/%D0%A1%D1%96%D0%BA%D1%81%D1%82%D0%B8%D0%BD%D1%81%D1%8C%D0%BA%D0%B0_%D0%BC%D0%B0%D0%B4%D0%BE%D0%BD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79" TargetMode="External"/><Relationship Id="rId5" Type="http://schemas.openxmlformats.org/officeDocument/2006/relationships/hyperlink" Target="http://uk.wikipedia.org/wiki/%D0%94%D0%B6%D1%83%D0%BB%D1%96%D0%BE_%D0%A0%D0%BE%D0%BC%D0%B0%D0%BD%D0%BE" TargetMode="External"/><Relationship Id="rId4" Type="http://schemas.openxmlformats.org/officeDocument/2006/relationships/hyperlink" Target="http://uk.wikipedia.org/wiki/%D0%92%D1%96%D0%B2%D1%82%D0%B0%D1%8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k.wikipedia.org/wiki/%D0%A4%D0%B0%D0%B9%D0%BB:Raffael_058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0%D1%82%D0%B8%D0%BD%D1%81%D1%8C%D0%BA%D0%B0_%D0%BC%D0%BE%D0%B2%D0%B0" TargetMode="External"/><Relationship Id="rId3" Type="http://schemas.openxmlformats.org/officeDocument/2006/relationships/hyperlink" Target="http://uk.wikipedia.org/wiki/1520" TargetMode="External"/><Relationship Id="rId7" Type="http://schemas.openxmlformats.org/officeDocument/2006/relationships/hyperlink" Target="http://uk.wikipedia.org/wiki/%D0%95%D0%BF%D1%96%D1%82%D0%B0%D1%84%D1%96%D1%8F" TargetMode="External"/><Relationship Id="rId2" Type="http://schemas.openxmlformats.org/officeDocument/2006/relationships/hyperlink" Target="http://uk.wikipedia.org/wiki/6_%D0%BA%D0%B2%D1%96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B%D0%BE%D1%80%D0%B5%D0%BD%D1%86%D0%BE_%D0%9B%D0%BE%D1%80%D0%B5%D0%BD%D1%86%D0%B5%D1%82%D1%82%D0%BE&amp;action=edit&amp;redlink=1" TargetMode="External"/><Relationship Id="rId5" Type="http://schemas.openxmlformats.org/officeDocument/2006/relationships/hyperlink" Target="http://uk.wikipedia.org/wiki/%D0%9C%D0%B0%D1%80%D0%BC%D1%83%D1%80" TargetMode="External"/><Relationship Id="rId4" Type="http://schemas.openxmlformats.org/officeDocument/2006/relationships/hyperlink" Target="http://uk.wikipedia.org/wiki/%D0%A0%D0%B8%D0%B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1%80%D0%BA%D0%B5" TargetMode="External"/><Relationship Id="rId2" Type="http://schemas.openxmlformats.org/officeDocument/2006/relationships/hyperlink" Target="http://uk.wikipedia.org/wiki/%D0%A3%D1%80%D0%B1%D1%96%D0%BD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5%D0%B7%D1%96%D1%8F" TargetMode="External"/><Relationship Id="rId5" Type="http://schemas.openxmlformats.org/officeDocument/2006/relationships/hyperlink" Target="http://uk.wikipedia.org/wiki/%D0%A5%D1%83%D0%B4%D0%BE%D0%B6%D0%BD%D0%B8%D0%BA" TargetMode="External"/><Relationship Id="rId4" Type="http://schemas.openxmlformats.org/officeDocument/2006/relationships/hyperlink" Target="http://uk.wikipedia.org/wiki/%D0%93%D0%B5%D1%80%D1%86%D0%BE%D0%B3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5_%D1%81%D1%82%D0%BE%D0%BB%D1%96%D1%82%D1%82%D1%8F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uk.wikipedia.org/wiki/%D0%90%D0%BB%D1%8C%D0%B1%D0%B5%D1%80%D1%82%D1%96_%D0%9B%D0%B5%D0%BE%D0%BD-%D0%91%D0%B0%D1%82%D1%82%D1%96%D1%81%D1%82%D0%B0" TargetMode="External"/><Relationship Id="rId2" Type="http://schemas.openxmlformats.org/officeDocument/2006/relationships/hyperlink" Target="http://uk.wikipedia.org/wiki/%D0%A4%D0%B0%D0%B9%D0%BB:Urbino-palazzo_ducale0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F'%D1%94%D1%80%D0%BE_%D0%B4%D0%B5%D0%BB%D0%BB%D0%B0_%D0%A4%D1%80%D0%B0%D0%BD%D1%87%D0%B5%D1%81%D0%BA%D0%B0" TargetMode="External"/><Relationship Id="rId11" Type="http://schemas.openxmlformats.org/officeDocument/2006/relationships/hyperlink" Target="http://uk.wikipedia.org/w/index.php?title=%D0%A4%D1%80%D0%B0%D0%BD%D1%87%D0%B5%D1%81%D0%BA%D0%BE_%D0%B4%D1%96_%D0%94%D0%B6%D0%BE%D1%80%D0%B4%D0%B6%D0%BE&amp;action=edit&amp;redlink=1" TargetMode="External"/><Relationship Id="rId5" Type="http://schemas.openxmlformats.org/officeDocument/2006/relationships/hyperlink" Target="http://uk.wikipedia.org/wiki/%D0%9B%D1%83%D0%BA%D0%B0_%D0%B4%D0%B5%D0%BB%D0%BB%D0%B0_%D0%A0%D0%BE%D0%B1%D0%B1%D1%96%D0%B0" TargetMode="External"/><Relationship Id="rId10" Type="http://schemas.openxmlformats.org/officeDocument/2006/relationships/hyperlink" Target="http://uk.wikipedia.org/wiki/%D0%9B%D1%83%D1%87%D0%B0%D0%BD%D0%BE_%D0%B4%D0%B0_%D0%9B%D0%B0%D1%83%D1%80%D0%B0%D0%BD%D0%B0" TargetMode="External"/><Relationship Id="rId4" Type="http://schemas.openxmlformats.org/officeDocument/2006/relationships/hyperlink" Target="http://uk.wikipedia.org/wiki/%D0%A0%D0%B5%D0%BB%D1%8C%D1%94%D1%84" TargetMode="External"/><Relationship Id="rId9" Type="http://schemas.openxmlformats.org/officeDocument/2006/relationships/hyperlink" Target="http://uk.wikipedia.org/wiki/%D0%9F%D0%B0%D0%BB%D0%B0%D1%8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00" TargetMode="External"/><Relationship Id="rId2" Type="http://schemas.openxmlformats.org/officeDocument/2006/relationships/hyperlink" Target="http://uk.wikipedia.org/w/index.php?title=%D0%A2%D1%96%D0%BC%D0%BE%D1%82%D0%B5%D0%BE_%D0%92%D1%96%D1%82%D1%96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F'%D1%94%D1%82%D1%80%D0%BE_%D0%9F%D0%B5%D1%80%D1%83%D0%B4%D0%B6%D0%B8%D0%BD%D0%BE" TargetMode="External"/><Relationship Id="rId4" Type="http://schemas.openxmlformats.org/officeDocument/2006/relationships/hyperlink" Target="http://uk.wikipedia.org/wiki/%D0%9F%D0%B5%D1%80%D1%83%D0%B4%D0%B6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1%96%D0%BA%D0%B5%D0%BB%D0%B0%D0%BD%D0%B4%D0%B6%D0%B5%D0%BB%D0%BE" TargetMode="External"/><Relationship Id="rId3" Type="http://schemas.openxmlformats.org/officeDocument/2006/relationships/hyperlink" Target="http://uk.wikipedia.org/wiki/%D0%90%D1%80%D0%BD%D0%BE%D0%BB%D1%8C%D1%84%D0%BE_%D0%B4%D1%96_%D0%9A%D0%B0%D0%BC%D0%B1%D1%96%D0%BE" TargetMode="External"/><Relationship Id="rId7" Type="http://schemas.openxmlformats.org/officeDocument/2006/relationships/hyperlink" Target="http://uk.wikipedia.org/wiki/%D0%9B%D0%B5%D0%BE%D0%BD%D0%B0%D1%80%D0%B4%D0%BE_%D0%B4%D0%B0_%D0%92%D1%96%D0%BD%D1%87%D1%96" TargetMode="External"/><Relationship Id="rId2" Type="http://schemas.openxmlformats.org/officeDocument/2006/relationships/hyperlink" Target="http://uk.wikipedia.org/wiki/15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E%D0%BC%D0%B5%D0%BD%D1%96%D0%BA%D0%BE_%D0%93%D1%96%D1%80%D0%BB%D1%8F%D0%BD%D0%B4%D0%B0%D0%B9%D0%BE" TargetMode="External"/><Relationship Id="rId5" Type="http://schemas.openxmlformats.org/officeDocument/2006/relationships/hyperlink" Target="http://uk.wikipedia.org/wiki/%D0%9C%D0%B0%D0%B7%D0%B0%D1%87%D1%87%D0%BE" TargetMode="External"/><Relationship Id="rId4" Type="http://schemas.openxmlformats.org/officeDocument/2006/relationships/hyperlink" Target="http://uk.wikipedia.org/wiki/%D0%A4%D1%96%D0%BB%D0%BB%D1%96%D0%BF%D0%BF%D0%BE_%D0%91%D1%80%D1%83%D0%BD%D0%B5%D0%BB%D0%BB%D0%B5%D1%81%D0%BA%D1%96" TargetMode="External"/><Relationship Id="rId9" Type="http://schemas.openxmlformats.org/officeDocument/2006/relationships/hyperlink" Target="http://uk.wikipedia.org/wiki/%D0%A8%D0%B5%D0%B4%D0%B5%D0%B2%D1%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E%D0%BD%D0%B4%D0%B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k.wikipedia.org/wiki/%D0%A2%D0%B5%D0%BC%D0%BF%D0%B5%D1%80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vit.ukrinform.ua/img/santi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16024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svit.ukrinform.ua/img/santi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571876"/>
            <a:ext cx="2779812" cy="27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vit.ukrinform.ua/img/santi3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08720"/>
            <a:ext cx="32758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411760" y="565815"/>
            <a:ext cx="35283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РАФАЕЛЬ САНТІ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(1483-1520)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Музыка-эпохи-Возрождения-15-16-веков-Без-названия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 flipH="1" flipV="1">
            <a:off x="4211960" y="3861048"/>
            <a:ext cx="72008" cy="72008"/>
          </a:xfrm>
          <a:prstGeom prst="rect">
            <a:avLst/>
          </a:prstGeom>
        </p:spPr>
      </p:pic>
      <p:pic>
        <p:nvPicPr>
          <p:cNvPr id="1026" name="Picture 2" descr="D:\KHRISTINA\загруженное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3571877"/>
            <a:ext cx="2714644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«Сон </a:t>
            </a:r>
            <a:r>
              <a:rPr lang="ru-RU" dirty="0" err="1" smtClean="0"/>
              <a:t>лицаря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http://upload.wikimedia.org/wikipedia/commons/thumb/1/16/Vision_of_a_Knight.jpg/120px-Vision_of_a_Knight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900618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більші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поставив </a:t>
            </a:r>
            <a:r>
              <a:rPr lang="ru-RU" dirty="0" err="1" smtClean="0"/>
              <a:t>митець</a:t>
            </a:r>
            <a:r>
              <a:rPr lang="ru-RU" dirty="0" smtClean="0"/>
              <a:t> перед собою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 smtClean="0"/>
              <a:t>розв'язав</a:t>
            </a:r>
            <a:r>
              <a:rPr lang="ru-RU" dirty="0" smtClean="0"/>
              <a:t> в </a:t>
            </a:r>
            <a:r>
              <a:rPr lang="ru-RU" dirty="0" err="1" smtClean="0"/>
              <a:t>композиції</a:t>
            </a:r>
            <a:r>
              <a:rPr lang="ru-RU" dirty="0" smtClean="0"/>
              <a:t> «Сон </a:t>
            </a:r>
            <a:r>
              <a:rPr lang="ru-RU" dirty="0" err="1" smtClean="0"/>
              <a:t>лицаря</a:t>
            </a:r>
            <a:r>
              <a:rPr lang="ru-RU" dirty="0" smtClean="0"/>
              <a:t>» (</a:t>
            </a:r>
            <a:r>
              <a:rPr lang="ru-RU" dirty="0" err="1" smtClean="0"/>
              <a:t>Лицар</a:t>
            </a:r>
            <a:r>
              <a:rPr lang="ru-RU" dirty="0" smtClean="0"/>
              <a:t> на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). На </a:t>
            </a:r>
            <a:r>
              <a:rPr lang="ru-RU" dirty="0" err="1" smtClean="0"/>
              <a:t>дорозі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в </a:t>
            </a:r>
            <a:r>
              <a:rPr lang="ru-RU" dirty="0" err="1" smtClean="0"/>
              <a:t>пилюці</a:t>
            </a:r>
            <a:r>
              <a:rPr lang="ru-RU" dirty="0" smtClean="0"/>
              <a:t> </a:t>
            </a:r>
            <a:r>
              <a:rPr lang="ru-RU" dirty="0" err="1" smtClean="0"/>
              <a:t>спокійно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зручно</a:t>
            </a:r>
            <a:r>
              <a:rPr lang="ru-RU" dirty="0" smtClean="0"/>
              <a:t> </a:t>
            </a:r>
            <a:r>
              <a:rPr lang="ru-RU" dirty="0" err="1" smtClean="0"/>
              <a:t>розмістився</a:t>
            </a:r>
            <a:r>
              <a:rPr lang="ru-RU" dirty="0" smtClean="0"/>
              <a:t> 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лицар-юнак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то заснув, </a:t>
            </a:r>
            <a:r>
              <a:rPr lang="ru-RU" dirty="0" err="1" smtClean="0"/>
              <a:t>чи</a:t>
            </a:r>
            <a:r>
              <a:rPr lang="ru-RU" dirty="0" smtClean="0"/>
              <a:t> то </a:t>
            </a:r>
            <a:r>
              <a:rPr lang="ru-RU" dirty="0" err="1" smtClean="0"/>
              <a:t>замріяв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перед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внутрішнім</a:t>
            </a:r>
            <a:r>
              <a:rPr lang="ru-RU" dirty="0" smtClean="0"/>
              <a:t> </a:t>
            </a:r>
            <a:r>
              <a:rPr lang="ru-RU" dirty="0" err="1" smtClean="0"/>
              <a:t>зором</a:t>
            </a:r>
            <a:r>
              <a:rPr lang="ru-RU" dirty="0" smtClean="0"/>
              <a:t> предстали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привабливі</a:t>
            </a:r>
            <a:r>
              <a:rPr lang="ru-RU" dirty="0" smtClean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</a:t>
            </a:r>
            <a:r>
              <a:rPr lang="ru-RU" dirty="0" err="1" smtClean="0"/>
              <a:t>постаті</a:t>
            </a:r>
            <a:r>
              <a:rPr lang="ru-RU" dirty="0" smtClean="0"/>
              <a:t> — </a:t>
            </a:r>
            <a:r>
              <a:rPr lang="ru-RU" dirty="0" err="1" smtClean="0"/>
              <a:t>гарненька</a:t>
            </a:r>
            <a:r>
              <a:rPr lang="ru-RU" dirty="0" smtClean="0"/>
              <a:t> </a:t>
            </a:r>
            <a:r>
              <a:rPr lang="ru-RU" dirty="0" err="1" smtClean="0"/>
              <a:t>Насолода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квітами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серйозна</a:t>
            </a:r>
            <a:r>
              <a:rPr lang="ru-RU" dirty="0" smtClean="0"/>
              <a:t> </a:t>
            </a:r>
            <a:r>
              <a:rPr lang="ru-RU" dirty="0" err="1" smtClean="0"/>
              <a:t>Доброчинність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мечем </a:t>
            </a:r>
            <a:r>
              <a:rPr lang="ru-RU" dirty="0" err="1" smtClean="0"/>
              <a:t>і</a:t>
            </a:r>
            <a:r>
              <a:rPr lang="ru-RU" dirty="0" smtClean="0"/>
              <a:t> книгою. </a:t>
            </a:r>
            <a:r>
              <a:rPr lang="ru-RU" dirty="0" err="1" smtClean="0"/>
              <a:t>Юнак-лицар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скутому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Жереб"/>
              </a:rPr>
              <a:t>жереб</a:t>
            </a:r>
            <a:r>
              <a:rPr lang="ru-RU" dirty="0" smtClean="0"/>
              <a:t> 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кинутий</a:t>
            </a:r>
            <a:r>
              <a:rPr lang="ru-RU" dirty="0" smtClean="0"/>
              <a:t>. І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треба обрати </a:t>
            </a:r>
            <a:r>
              <a:rPr lang="ru-RU" dirty="0" err="1" smtClean="0"/>
              <a:t>життєвий</a:t>
            </a:r>
            <a:r>
              <a:rPr lang="ru-RU" dirty="0" smtClean="0"/>
              <a:t> шлях —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витрачене</a:t>
            </a:r>
            <a:r>
              <a:rPr lang="ru-RU" dirty="0" smtClean="0"/>
              <a:t> на насолоди, </a:t>
            </a:r>
            <a:r>
              <a:rPr lang="ru-RU" dirty="0" err="1" smtClean="0"/>
              <a:t>або</a:t>
            </a:r>
            <a:r>
              <a:rPr lang="ru-RU" dirty="0" smtClean="0"/>
              <a:t> нелегкий шлях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, </a:t>
            </a:r>
            <a:r>
              <a:rPr lang="ru-RU" dirty="0" err="1" smtClean="0"/>
              <a:t>уславлених</a:t>
            </a:r>
            <a:r>
              <a:rPr lang="ru-RU" dirty="0" smtClean="0"/>
              <a:t> </a:t>
            </a:r>
            <a:r>
              <a:rPr lang="ru-RU" dirty="0" err="1" smtClean="0"/>
              <a:t>вчинків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яку </a:t>
            </a:r>
            <a:r>
              <a:rPr lang="ru-RU" dirty="0" err="1" smtClean="0"/>
              <a:t>уособлюють</a:t>
            </a:r>
            <a:r>
              <a:rPr lang="ru-RU" dirty="0" smtClean="0"/>
              <a:t> </a:t>
            </a:r>
            <a:r>
              <a:rPr lang="ru-RU" dirty="0" smtClean="0">
                <a:hlinkClick r:id="rId5" tooltip="Меч"/>
              </a:rPr>
              <a:t>меч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6" tooltip="Книга"/>
              </a:rPr>
              <a:t>книга</a:t>
            </a:r>
            <a:r>
              <a:rPr lang="ru-RU" dirty="0" smtClean="0"/>
              <a:t> </a:t>
            </a:r>
            <a:r>
              <a:rPr lang="ru-RU" dirty="0" err="1" smtClean="0"/>
              <a:t>серйозної</a:t>
            </a:r>
            <a:r>
              <a:rPr lang="ru-RU" dirty="0" smtClean="0"/>
              <a:t> </a:t>
            </a:r>
            <a:r>
              <a:rPr lang="ru-RU" dirty="0" err="1" smtClean="0"/>
              <a:t>Доброчинності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Заручини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» </a:t>
            </a:r>
            <a:endParaRPr lang="ru-RU" dirty="0"/>
          </a:p>
        </p:txBody>
      </p:sp>
      <p:pic>
        <p:nvPicPr>
          <p:cNvPr id="7" name="Picture 2" descr="Файл:Raffael 0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6661" y="1600200"/>
            <a:ext cx="2999678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невеличкій</a:t>
            </a:r>
            <a:r>
              <a:rPr lang="ru-RU" dirty="0" smtClean="0"/>
              <a:t> </a:t>
            </a:r>
            <a:r>
              <a:rPr lang="ru-RU" dirty="0" err="1" smtClean="0"/>
              <a:t>картині</a:t>
            </a:r>
            <a:r>
              <a:rPr lang="ru-RU" dirty="0" smtClean="0"/>
              <a:t> «</a:t>
            </a:r>
            <a:r>
              <a:rPr lang="ru-RU" dirty="0" err="1" smtClean="0"/>
              <a:t>Заручини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»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біблійний</a:t>
            </a:r>
            <a:r>
              <a:rPr lang="ru-RU" dirty="0" smtClean="0"/>
              <a:t> сюжет </a:t>
            </a:r>
            <a:r>
              <a:rPr lang="ru-RU" dirty="0" err="1" smtClean="0"/>
              <a:t>схожої</a:t>
            </a:r>
            <a:r>
              <a:rPr lang="ru-RU" dirty="0" smtClean="0"/>
              <a:t> </a:t>
            </a:r>
            <a:r>
              <a:rPr lang="ru-RU" dirty="0" err="1" smtClean="0"/>
              <a:t>композиційної</a:t>
            </a:r>
            <a:r>
              <a:rPr lang="ru-RU" dirty="0" smtClean="0"/>
              <a:t> </a:t>
            </a:r>
            <a:r>
              <a:rPr lang="ru-RU" dirty="0" err="1" smtClean="0"/>
              <a:t>побудови</a:t>
            </a:r>
            <a:r>
              <a:rPr lang="ru-RU" dirty="0" smtClean="0"/>
              <a:t>.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спробу</a:t>
            </a:r>
            <a:r>
              <a:rPr lang="ru-RU" dirty="0" smtClean="0"/>
              <a:t> </a:t>
            </a:r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свідків</a:t>
            </a:r>
            <a:r>
              <a:rPr lang="ru-RU" dirty="0" smtClean="0"/>
              <a:t> </a:t>
            </a:r>
            <a:r>
              <a:rPr lang="ru-RU" dirty="0" err="1" smtClean="0"/>
              <a:t>заручин</a:t>
            </a:r>
            <a:r>
              <a:rPr lang="ru-RU" dirty="0" smtClean="0"/>
              <a:t> </a:t>
            </a:r>
            <a:r>
              <a:rPr lang="ru-RU" dirty="0" err="1" smtClean="0"/>
              <a:t>симетричною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невимушеною</a:t>
            </a:r>
            <a:r>
              <a:rPr lang="ru-RU" dirty="0" smtClean="0"/>
              <a:t>(</a:t>
            </a:r>
            <a:r>
              <a:rPr lang="ru-RU" dirty="0" err="1" smtClean="0"/>
              <a:t>хоча</a:t>
            </a:r>
            <a:r>
              <a:rPr lang="ru-RU" dirty="0" smtClean="0"/>
              <a:t> не </a:t>
            </a:r>
            <a:r>
              <a:rPr lang="ru-RU" dirty="0" err="1" smtClean="0"/>
              <a:t>обтяжує</a:t>
            </a:r>
            <a:r>
              <a:rPr lang="ru-RU" dirty="0" smtClean="0"/>
              <a:t> себе </a:t>
            </a:r>
            <a:r>
              <a:rPr lang="ru-RU" dirty="0" err="1" smtClean="0"/>
              <a:t>портретністю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),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перспективною </a:t>
            </a:r>
            <a:r>
              <a:rPr lang="ru-RU" dirty="0" err="1" smtClean="0"/>
              <a:t>побудовою</a:t>
            </a:r>
            <a:r>
              <a:rPr lang="ru-RU" dirty="0" smtClean="0"/>
              <a:t> </a:t>
            </a:r>
            <a:r>
              <a:rPr lang="ru-RU" dirty="0" err="1" smtClean="0"/>
              <a:t>вимостки</a:t>
            </a:r>
            <a:r>
              <a:rPr lang="ru-RU" dirty="0" smtClean="0"/>
              <a:t> </a:t>
            </a:r>
            <a:r>
              <a:rPr lang="ru-RU" dirty="0" err="1" smtClean="0"/>
              <a:t>напівпорожнього</a:t>
            </a:r>
            <a:r>
              <a:rPr lang="ru-RU" dirty="0" smtClean="0"/>
              <a:t> </a:t>
            </a:r>
            <a:r>
              <a:rPr lang="ru-RU" dirty="0" smtClean="0">
                <a:hlinkClick r:id="rId3" tooltip="Площа (архітектура)"/>
              </a:rPr>
              <a:t>майдану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</a:t>
            </a:r>
            <a:r>
              <a:rPr lang="ru-RU" dirty="0" err="1" smtClean="0"/>
              <a:t>глядачів</a:t>
            </a:r>
            <a:r>
              <a:rPr lang="ru-RU" dirty="0" smtClean="0"/>
              <a:t> до </a:t>
            </a:r>
            <a:r>
              <a:rPr lang="ru-RU" dirty="0" err="1" smtClean="0"/>
              <a:t>центричного</a:t>
            </a:r>
            <a:r>
              <a:rPr lang="ru-RU" dirty="0" smtClean="0"/>
              <a:t>, </a:t>
            </a:r>
            <a:r>
              <a:rPr lang="ru-RU" dirty="0" err="1" smtClean="0"/>
              <a:t>фантазійної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 </a:t>
            </a:r>
            <a:r>
              <a:rPr lang="ru-RU" dirty="0" smtClean="0">
                <a:hlinkClick r:id="rId4" tooltip="Храм"/>
              </a:rPr>
              <a:t>храму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спокійна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гармонійна</a:t>
            </a:r>
            <a:r>
              <a:rPr lang="ru-RU" dirty="0" smtClean="0"/>
              <a:t> </a:t>
            </a:r>
            <a:r>
              <a:rPr lang="ru-RU" dirty="0" err="1" smtClean="0"/>
              <a:t>побудова</a:t>
            </a:r>
            <a:r>
              <a:rPr lang="ru-RU" dirty="0" smtClean="0"/>
              <a:t> —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головний</a:t>
            </a:r>
            <a:r>
              <a:rPr lang="ru-RU" dirty="0" smtClean="0"/>
              <a:t> персонаж </a:t>
            </a:r>
            <a:r>
              <a:rPr lang="ru-RU" dirty="0" err="1" smtClean="0"/>
              <a:t>композиції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Рафаель</a:t>
            </a:r>
            <a:r>
              <a:rPr lang="ru-RU" b="1" dirty="0" smtClean="0"/>
              <a:t> </a:t>
            </a:r>
            <a:r>
              <a:rPr lang="ru-RU" b="1" dirty="0" err="1" smtClean="0"/>
              <a:t>Санті</a:t>
            </a:r>
            <a:r>
              <a:rPr lang="ru-RU" b="1" dirty="0" smtClean="0"/>
              <a:t> в </a:t>
            </a:r>
            <a:r>
              <a:rPr lang="ru-RU" b="1" dirty="0" err="1" smtClean="0"/>
              <a:t>Ватикані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У </a:t>
            </a:r>
            <a:r>
              <a:rPr lang="ru-RU" dirty="0" smtClean="0">
                <a:hlinkClick r:id="rId2" tooltip="1508"/>
              </a:rPr>
              <a:t>1508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приймає</a:t>
            </a:r>
            <a:r>
              <a:rPr lang="ru-RU" dirty="0" smtClean="0"/>
              <a:t> </a:t>
            </a:r>
            <a:r>
              <a:rPr lang="ru-RU" dirty="0" err="1" smtClean="0"/>
              <a:t>запрошення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земляка </a:t>
            </a:r>
            <a:r>
              <a:rPr lang="ru-RU" dirty="0" err="1" smtClean="0">
                <a:hlinkClick r:id="rId3" tooltip="Донато Браманте"/>
              </a:rPr>
              <a:t>Донато</a:t>
            </a:r>
            <a:r>
              <a:rPr lang="ru-RU" dirty="0" smtClean="0">
                <a:hlinkClick r:id="rId3" tooltip="Донато Браманте"/>
              </a:rPr>
              <a:t> </a:t>
            </a:r>
            <a:r>
              <a:rPr lang="ru-RU" dirty="0" err="1" smtClean="0">
                <a:hlinkClick r:id="rId3" tooltip="Донато Браманте"/>
              </a:rPr>
              <a:t>Браманте</a:t>
            </a:r>
            <a:r>
              <a:rPr lang="ru-RU" dirty="0" smtClean="0"/>
              <a:t> та </a:t>
            </a:r>
            <a:r>
              <a:rPr lang="ru-RU" dirty="0" err="1" smtClean="0"/>
              <a:t>Папи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Юлій II"/>
              </a:rPr>
              <a:t>Юлія</a:t>
            </a:r>
            <a:r>
              <a:rPr lang="ru-RU" dirty="0" smtClean="0">
                <a:hlinkClick r:id="rId4" tooltip="Юлій II"/>
              </a:rPr>
              <a:t> II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приїжджає</a:t>
            </a:r>
            <a:r>
              <a:rPr lang="ru-RU" dirty="0" smtClean="0"/>
              <a:t> до </a:t>
            </a:r>
            <a:r>
              <a:rPr lang="ru-RU" dirty="0" smtClean="0">
                <a:hlinkClick r:id="rId5" tooltip="Рим"/>
              </a:rPr>
              <a:t>Риму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розписувати</a:t>
            </a:r>
            <a:r>
              <a:rPr lang="ru-RU" dirty="0" smtClean="0"/>
              <a:t> </a:t>
            </a:r>
            <a:r>
              <a:rPr lang="ru-RU" dirty="0" err="1" smtClean="0"/>
              <a:t>папський</a:t>
            </a:r>
            <a:r>
              <a:rPr lang="ru-RU" dirty="0" smtClean="0"/>
              <a:t> палац у </a:t>
            </a:r>
            <a:r>
              <a:rPr lang="ru-RU" dirty="0" err="1" smtClean="0"/>
              <a:t>Ватикані</a:t>
            </a:r>
            <a:r>
              <a:rPr lang="ru-RU" dirty="0" smtClean="0"/>
              <a:t>. В </a:t>
            </a:r>
            <a:r>
              <a:rPr lang="ru-RU" b="1" dirty="0" err="1" smtClean="0"/>
              <a:t>січні</a:t>
            </a:r>
            <a:r>
              <a:rPr lang="ru-RU" b="1" dirty="0" smtClean="0"/>
              <a:t> 1509 року</a:t>
            </a:r>
            <a:r>
              <a:rPr lang="ru-RU" dirty="0" smtClean="0"/>
              <a:t> 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позначено</a:t>
            </a:r>
            <a:r>
              <a:rPr lang="ru-RU" dirty="0" smtClean="0"/>
              <a:t> в документах </a:t>
            </a:r>
            <a:r>
              <a:rPr lang="ru-RU" dirty="0" smtClean="0">
                <a:hlinkClick r:id="rId6" tooltip="Ватикан"/>
              </a:rPr>
              <a:t>Ватикана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У </a:t>
            </a:r>
            <a:r>
              <a:rPr lang="ru-RU" dirty="0" err="1" smtClean="0">
                <a:hlinkClick r:id="rId6" tooltip="Ватикан"/>
              </a:rPr>
              <a:t>Ватикані</a:t>
            </a:r>
            <a:r>
              <a:rPr lang="ru-RU" dirty="0" smtClean="0"/>
              <a:t> маляр </a:t>
            </a:r>
            <a:r>
              <a:rPr lang="ru-RU" dirty="0" err="1" smtClean="0"/>
              <a:t>залишив</a:t>
            </a:r>
            <a:r>
              <a:rPr lang="ru-RU" dirty="0" smtClean="0"/>
              <a:t> по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славетні</a:t>
            </a:r>
            <a:r>
              <a:rPr lang="ru-RU" dirty="0" smtClean="0"/>
              <a:t> </a:t>
            </a:r>
            <a:r>
              <a:rPr lang="ru-RU" i="1" dirty="0" smtClean="0"/>
              <a:t>«</a:t>
            </a:r>
            <a:r>
              <a:rPr lang="ru-RU" i="1" dirty="0" err="1" smtClean="0"/>
              <a:t>станци</a:t>
            </a:r>
            <a:r>
              <a:rPr lang="ru-RU" i="1" dirty="0" smtClean="0"/>
              <a:t>»</a:t>
            </a:r>
            <a:r>
              <a:rPr lang="ru-RU" dirty="0" smtClean="0"/>
              <a:t> («</a:t>
            </a:r>
            <a:r>
              <a:rPr lang="ru-RU" dirty="0" err="1" smtClean="0"/>
              <a:t>станца</a:t>
            </a:r>
            <a:r>
              <a:rPr lang="ru-RU" dirty="0" smtClean="0"/>
              <a:t>» — </a:t>
            </a:r>
            <a:r>
              <a:rPr lang="ru-RU" dirty="0" err="1" smtClean="0"/>
              <a:t>розмальована</a:t>
            </a:r>
            <a:r>
              <a:rPr lang="ru-RU" dirty="0" smtClean="0"/>
              <a:t> зала у </a:t>
            </a:r>
            <a:r>
              <a:rPr lang="ru-RU" dirty="0" err="1" smtClean="0"/>
              <a:t>палаці</a:t>
            </a:r>
            <a:r>
              <a:rPr lang="ru-RU" dirty="0" smtClean="0"/>
              <a:t>). У </a:t>
            </a:r>
            <a:r>
              <a:rPr lang="ru-RU" dirty="0" err="1" smtClean="0"/>
              <a:t>розписах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кімнат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продемонстрував</a:t>
            </a:r>
            <a:r>
              <a:rPr lang="ru-RU" dirty="0" smtClean="0"/>
              <a:t> талант </a:t>
            </a:r>
            <a:r>
              <a:rPr lang="ru-RU" dirty="0" err="1" smtClean="0"/>
              <a:t>видатного</a:t>
            </a:r>
            <a:r>
              <a:rPr lang="ru-RU" dirty="0" smtClean="0"/>
              <a:t> </a:t>
            </a:r>
            <a:r>
              <a:rPr lang="ru-RU" dirty="0" err="1" smtClean="0"/>
              <a:t>майстра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Композиція"/>
              </a:rPr>
              <a:t>композиції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розмалював</a:t>
            </a:r>
            <a:r>
              <a:rPr lang="ru-RU" dirty="0" smtClean="0"/>
              <a:t> 4 </a:t>
            </a:r>
            <a:r>
              <a:rPr lang="ru-RU" dirty="0" err="1" smtClean="0"/>
              <a:t>зали</a:t>
            </a:r>
            <a:r>
              <a:rPr lang="ru-RU" dirty="0" smtClean="0"/>
              <a:t>: </a:t>
            </a:r>
            <a:r>
              <a:rPr lang="ru-RU" i="1" dirty="0" err="1" smtClean="0"/>
              <a:t>станца</a:t>
            </a:r>
            <a:r>
              <a:rPr lang="ru-RU" i="1" dirty="0" smtClean="0"/>
              <a:t> </a:t>
            </a:r>
            <a:r>
              <a:rPr lang="ru-RU" i="1" dirty="0" err="1" smtClean="0"/>
              <a:t>дель</a:t>
            </a:r>
            <a:r>
              <a:rPr lang="ru-RU" i="1" dirty="0" smtClean="0"/>
              <a:t> </a:t>
            </a:r>
            <a:r>
              <a:rPr lang="ru-RU" i="1" dirty="0" err="1" smtClean="0"/>
              <a:t>Інчендіо</a:t>
            </a:r>
            <a:r>
              <a:rPr lang="ru-RU" dirty="0" smtClean="0"/>
              <a:t>, за нею </a:t>
            </a:r>
            <a:r>
              <a:rPr lang="ru-RU" dirty="0" err="1" smtClean="0"/>
              <a:t>розташовані</a:t>
            </a:r>
            <a:r>
              <a:rPr lang="ru-RU" dirty="0" smtClean="0"/>
              <a:t> </a:t>
            </a:r>
            <a:r>
              <a:rPr lang="ru-RU" i="1" dirty="0" err="1" smtClean="0"/>
              <a:t>станца</a:t>
            </a:r>
            <a:r>
              <a:rPr lang="ru-RU" i="1" dirty="0" smtClean="0"/>
              <a:t> </a:t>
            </a:r>
            <a:r>
              <a:rPr lang="ru-RU" i="1" dirty="0" err="1" smtClean="0"/>
              <a:t>делла</a:t>
            </a:r>
            <a:r>
              <a:rPr lang="ru-RU" i="1" dirty="0" smtClean="0"/>
              <a:t> </a:t>
            </a:r>
            <a:r>
              <a:rPr lang="ru-RU" i="1" dirty="0" err="1" smtClean="0"/>
              <a:t>Сеньятура</a:t>
            </a:r>
            <a:r>
              <a:rPr lang="ru-RU" dirty="0" smtClean="0"/>
              <a:t> (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як «</a:t>
            </a:r>
            <a:r>
              <a:rPr lang="ru-RU" dirty="0" err="1" smtClean="0"/>
              <a:t>Кімната</a:t>
            </a:r>
            <a:r>
              <a:rPr lang="ru-RU" dirty="0" smtClean="0"/>
              <a:t> </a:t>
            </a:r>
            <a:r>
              <a:rPr lang="ru-RU" dirty="0" err="1" smtClean="0"/>
              <a:t>підписів</a:t>
            </a:r>
            <a:r>
              <a:rPr lang="ru-RU" dirty="0" smtClean="0"/>
              <a:t>» — тут </a:t>
            </a:r>
            <a:r>
              <a:rPr lang="ru-RU" dirty="0" smtClean="0">
                <a:hlinkClick r:id="rId8" tooltip="Папа Римський"/>
              </a:rPr>
              <a:t>Папа</a:t>
            </a:r>
            <a:r>
              <a:rPr lang="ru-RU" dirty="0" smtClean="0"/>
              <a:t> </a:t>
            </a:r>
            <a:r>
              <a:rPr lang="ru-RU" dirty="0" err="1" smtClean="0"/>
              <a:t>підписував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), </a:t>
            </a:r>
            <a:r>
              <a:rPr lang="ru-RU" i="1" dirty="0" err="1" smtClean="0"/>
              <a:t>станца</a:t>
            </a:r>
            <a:r>
              <a:rPr lang="ru-RU" i="1" dirty="0" smtClean="0"/>
              <a:t> </a:t>
            </a:r>
            <a:r>
              <a:rPr lang="ru-RU" i="1" dirty="0" err="1" smtClean="0"/>
              <a:t>д'Еліодоро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i="1" dirty="0" err="1" smtClean="0"/>
              <a:t>станца</a:t>
            </a:r>
            <a:r>
              <a:rPr lang="ru-RU" i="1" dirty="0" smtClean="0"/>
              <a:t> </a:t>
            </a:r>
            <a:r>
              <a:rPr lang="ru-RU" i="1" dirty="0" err="1" smtClean="0"/>
              <a:t>Константіна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1436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Свою роботу художник </a:t>
            </a:r>
            <a:r>
              <a:rPr lang="ru-RU" dirty="0" err="1" smtClean="0"/>
              <a:t>розпочав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станци</a:t>
            </a:r>
            <a:r>
              <a:rPr lang="ru-RU" dirty="0" smtClean="0"/>
              <a:t> </a:t>
            </a:r>
            <a:r>
              <a:rPr lang="ru-RU" dirty="0" err="1" smtClean="0"/>
              <a:t>делла</a:t>
            </a:r>
            <a:r>
              <a:rPr lang="ru-RU" dirty="0" smtClean="0"/>
              <a:t> </a:t>
            </a:r>
            <a:r>
              <a:rPr lang="ru-RU" dirty="0" err="1" smtClean="0"/>
              <a:t>Сеньятура</a:t>
            </a:r>
            <a:r>
              <a:rPr lang="ru-RU" dirty="0" smtClean="0"/>
              <a:t>. </a:t>
            </a:r>
            <a:r>
              <a:rPr lang="ru-RU" dirty="0" err="1" smtClean="0"/>
              <a:t>Са</a:t>
            </a:r>
            <a:r>
              <a:rPr lang="ru-RU" dirty="0" smtClean="0"/>
              <a:t>   </a:t>
            </a:r>
            <a:r>
              <a:rPr lang="ru-RU" dirty="0" err="1" smtClean="0"/>
              <a:t>ме</a:t>
            </a:r>
            <a:r>
              <a:rPr lang="ru-RU" dirty="0" smtClean="0"/>
              <a:t> тут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помістив</a:t>
            </a:r>
            <a:r>
              <a:rPr lang="ru-RU" dirty="0" smtClean="0"/>
              <a:t> </a:t>
            </a:r>
            <a:r>
              <a:rPr lang="ru-RU" dirty="0" err="1" smtClean="0"/>
              <a:t>всесвітньовідомі</a:t>
            </a:r>
            <a:r>
              <a:rPr lang="ru-RU" dirty="0" smtClean="0"/>
              <a:t> </a:t>
            </a:r>
            <a:r>
              <a:rPr lang="ru-RU" dirty="0" smtClean="0">
                <a:hlinkClick r:id="rId2" tooltip="Фреска"/>
              </a:rPr>
              <a:t>фрески</a:t>
            </a:r>
            <a:r>
              <a:rPr lang="ru-RU" dirty="0" smtClean="0"/>
              <a:t> </a:t>
            </a:r>
            <a:r>
              <a:rPr lang="ru-RU" dirty="0" smtClean="0"/>
              <a:t>«Парнас», «Диспута» </a:t>
            </a:r>
            <a:r>
              <a:rPr lang="ru-RU" dirty="0" err="1" smtClean="0"/>
              <a:t>і</a:t>
            </a:r>
            <a:r>
              <a:rPr lang="ru-RU" dirty="0" smtClean="0"/>
              <a:t> «</a:t>
            </a:r>
            <a:r>
              <a:rPr lang="ru-RU" dirty="0" err="1" smtClean="0"/>
              <a:t>Афінська</a:t>
            </a:r>
            <a:r>
              <a:rPr lang="ru-RU" dirty="0" smtClean="0"/>
              <a:t> школа» (1508–1512). У них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блискуче</a:t>
            </a:r>
            <a:r>
              <a:rPr lang="ru-RU" dirty="0" smtClean="0"/>
              <a:t> </a:t>
            </a:r>
            <a:r>
              <a:rPr lang="ru-RU" dirty="0" err="1" smtClean="0"/>
              <a:t>вміння</a:t>
            </a:r>
            <a:r>
              <a:rPr lang="ru-RU" dirty="0" smtClean="0"/>
              <a:t> </a:t>
            </a:r>
            <a:r>
              <a:rPr lang="ru-RU" dirty="0" err="1" smtClean="0"/>
              <a:t>змальовувати</a:t>
            </a:r>
            <a:r>
              <a:rPr lang="ru-RU" dirty="0" smtClean="0"/>
              <a:t> </a:t>
            </a:r>
            <a:r>
              <a:rPr lang="ru-RU" dirty="0" err="1" smtClean="0"/>
              <a:t>античні</a:t>
            </a:r>
            <a:r>
              <a:rPr lang="ru-RU" dirty="0" smtClean="0"/>
              <a:t> теми, та </a:t>
            </a:r>
            <a:r>
              <a:rPr lang="ru-RU" dirty="0" err="1" smtClean="0"/>
              <a:t>показувати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кожного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зображених</a:t>
            </a:r>
            <a:r>
              <a:rPr lang="ru-RU" dirty="0" smtClean="0"/>
              <a:t> </a:t>
            </a:r>
            <a:r>
              <a:rPr lang="ru-RU" dirty="0" err="1" smtClean="0"/>
              <a:t>персонажів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Наступна</a:t>
            </a:r>
            <a:r>
              <a:rPr lang="ru-RU" dirty="0" smtClean="0"/>
              <a:t> зала — </a:t>
            </a:r>
            <a:r>
              <a:rPr lang="ru-RU" dirty="0" err="1" smtClean="0"/>
              <a:t>станца</a:t>
            </a:r>
            <a:r>
              <a:rPr lang="ru-RU" dirty="0" smtClean="0"/>
              <a:t> </a:t>
            </a:r>
            <a:r>
              <a:rPr lang="ru-RU" dirty="0" err="1" smtClean="0"/>
              <a:t>д'Еліодоро</a:t>
            </a:r>
            <a:r>
              <a:rPr lang="ru-RU" dirty="0" smtClean="0"/>
              <a:t> (1512–1514).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прикрашають</a:t>
            </a:r>
            <a:r>
              <a:rPr lang="ru-RU" dirty="0" smtClean="0"/>
              <a:t> 4 фрески: </a:t>
            </a:r>
            <a:r>
              <a:rPr lang="ru-RU" i="1" dirty="0" smtClean="0"/>
              <a:t>«</a:t>
            </a:r>
            <a:r>
              <a:rPr lang="ru-RU" i="1" dirty="0" err="1" smtClean="0"/>
              <a:t>Вигнання</a:t>
            </a:r>
            <a:r>
              <a:rPr lang="ru-RU" i="1" dirty="0" smtClean="0"/>
              <a:t> </a:t>
            </a:r>
            <a:r>
              <a:rPr lang="ru-RU" i="1" dirty="0" err="1" smtClean="0">
                <a:hlinkClick r:id="rId3" tooltip="Еліодор (ще не написана)"/>
              </a:rPr>
              <a:t>Еліодора</a:t>
            </a:r>
            <a:r>
              <a:rPr lang="ru-RU" i="1" dirty="0" smtClean="0">
                <a:hlinkClick r:id="rId3" tooltip="Еліодор (ще не написана)"/>
              </a:rPr>
              <a:t>»</a:t>
            </a:r>
            <a:r>
              <a:rPr lang="ru-RU" i="1" dirty="0" smtClean="0"/>
              <a:t>, «</a:t>
            </a:r>
            <a:r>
              <a:rPr lang="ru-RU" i="1" dirty="0" err="1" smtClean="0"/>
              <a:t>Меса</a:t>
            </a:r>
            <a:r>
              <a:rPr lang="ru-RU" i="1" dirty="0" smtClean="0"/>
              <a:t> в </a:t>
            </a:r>
            <a:r>
              <a:rPr lang="ru-RU" i="1" dirty="0" err="1" smtClean="0"/>
              <a:t>Больсені</a:t>
            </a:r>
            <a:r>
              <a:rPr lang="ru-RU" i="1" dirty="0" smtClean="0"/>
              <a:t>», «</a:t>
            </a:r>
            <a:r>
              <a:rPr lang="ru-RU" i="1" dirty="0" err="1" smtClean="0"/>
              <a:t>Визволення</a:t>
            </a:r>
            <a:r>
              <a:rPr lang="ru-RU" i="1" dirty="0" smtClean="0"/>
              <a:t> апостола Павла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темниці</a:t>
            </a:r>
            <a:r>
              <a:rPr lang="ru-RU" i="1" dirty="0" smtClean="0"/>
              <a:t>»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i="1" dirty="0" smtClean="0"/>
              <a:t>«</a:t>
            </a:r>
            <a:r>
              <a:rPr lang="ru-RU" i="1" dirty="0" err="1" smtClean="0"/>
              <a:t>Зустріч</a:t>
            </a:r>
            <a:r>
              <a:rPr lang="ru-RU" i="1" dirty="0" smtClean="0"/>
              <a:t> </a:t>
            </a:r>
            <a:r>
              <a:rPr lang="ru-RU" i="1" dirty="0" err="1" smtClean="0">
                <a:hlinkClick r:id="rId4" tooltip="Аттіла"/>
              </a:rPr>
              <a:t>Аттіли</a:t>
            </a:r>
            <a:r>
              <a:rPr lang="ru-RU" i="1" dirty="0" smtClean="0">
                <a:hlinkClick r:id="rId4" tooltip="Аттіла"/>
              </a:rPr>
              <a:t>»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Станцу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Інчендіо</a:t>
            </a:r>
            <a:r>
              <a:rPr lang="ru-RU" dirty="0" smtClean="0"/>
              <a:t> </a:t>
            </a:r>
            <a:r>
              <a:rPr lang="ru-RU" dirty="0" err="1" smtClean="0"/>
              <a:t>виконували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r>
              <a:rPr lang="ru-RU" dirty="0" smtClean="0"/>
              <a:t> (1514–1517). 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зайнятий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замовленнями</a:t>
            </a:r>
            <a:r>
              <a:rPr lang="ru-RU" dirty="0" smtClean="0"/>
              <a:t>: </a:t>
            </a:r>
            <a:r>
              <a:rPr lang="ru-RU" dirty="0" err="1" smtClean="0"/>
              <a:t>будівництвом</a:t>
            </a:r>
            <a:r>
              <a:rPr lang="ru-RU" dirty="0" smtClean="0"/>
              <a:t> палаццо </a:t>
            </a:r>
            <a:r>
              <a:rPr lang="ru-RU" dirty="0" err="1" smtClean="0"/>
              <a:t>Каффареллі-Відоні</a:t>
            </a:r>
            <a:r>
              <a:rPr lang="ru-RU" dirty="0" smtClean="0"/>
              <a:t> та </a:t>
            </a:r>
            <a:r>
              <a:rPr lang="ru-RU" dirty="0" err="1" smtClean="0"/>
              <a:t>вілли</a:t>
            </a:r>
            <a:r>
              <a:rPr lang="ru-RU" dirty="0" smtClean="0"/>
              <a:t> </a:t>
            </a:r>
            <a:r>
              <a:rPr lang="ru-RU" dirty="0" err="1" smtClean="0"/>
              <a:t>Джуліо</a:t>
            </a:r>
            <a:r>
              <a:rPr lang="ru-RU" dirty="0" smtClean="0"/>
              <a:t> </a:t>
            </a:r>
            <a:r>
              <a:rPr lang="ru-RU" dirty="0" err="1" smtClean="0"/>
              <a:t>Медічі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стала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вілли</a:t>
            </a:r>
            <a:r>
              <a:rPr lang="ru-RU" dirty="0" smtClean="0"/>
              <a:t> </a:t>
            </a:r>
            <a:r>
              <a:rPr lang="ru-RU" dirty="0" err="1" smtClean="0"/>
              <a:t>Мадама</a:t>
            </a:r>
            <a:r>
              <a:rPr lang="ru-RU" dirty="0" smtClean="0"/>
              <a:t>. У 1514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Браманте"/>
              </a:rPr>
              <a:t>Браманте</a:t>
            </a:r>
            <a:r>
              <a:rPr lang="ru-RU" dirty="0" smtClean="0"/>
              <a:t>, Папа </a:t>
            </a:r>
            <a:r>
              <a:rPr lang="ru-RU" dirty="0" smtClean="0">
                <a:hlinkClick r:id="rId6" tooltip="Лев X"/>
              </a:rPr>
              <a:t>Лев X</a:t>
            </a:r>
            <a:r>
              <a:rPr lang="ru-RU" dirty="0" smtClean="0"/>
              <a:t> </a:t>
            </a:r>
            <a:r>
              <a:rPr lang="ru-RU" dirty="0" err="1" smtClean="0"/>
              <a:t>призначив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архітектором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 </a:t>
            </a:r>
            <a:r>
              <a:rPr lang="ru-RU" dirty="0" smtClean="0">
                <a:hlinkClick r:id="rId7" tooltip="Собор Святого Петра"/>
              </a:rPr>
              <a:t>собору св. Петра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десь</a:t>
            </a:r>
            <a:r>
              <a:rPr lang="ru-RU" dirty="0" smtClean="0"/>
              <a:t>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над </a:t>
            </a:r>
            <a:r>
              <a:rPr lang="ru-RU" dirty="0" err="1" smtClean="0"/>
              <a:t>станцами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намалював</a:t>
            </a:r>
            <a:r>
              <a:rPr lang="ru-RU" dirty="0" smtClean="0"/>
              <a:t> </a:t>
            </a:r>
            <a:r>
              <a:rPr lang="ru-RU" dirty="0" err="1" smtClean="0"/>
              <a:t>славетну</a:t>
            </a:r>
            <a:r>
              <a:rPr lang="ru-RU" dirty="0" smtClean="0"/>
              <a:t> картину </a:t>
            </a:r>
            <a:r>
              <a:rPr lang="ru-RU" dirty="0" smtClean="0">
                <a:hlinkClick r:id="rId2" tooltip="Сікстинська мадонна"/>
              </a:rPr>
              <a:t>«</a:t>
            </a:r>
            <a:r>
              <a:rPr lang="ru-RU" dirty="0" err="1" smtClean="0">
                <a:hlinkClick r:id="rId2" tooltip="Сікстинська мадонна"/>
              </a:rPr>
              <a:t>Сікстинська</a:t>
            </a:r>
            <a:r>
              <a:rPr lang="ru-RU" dirty="0" smtClean="0">
                <a:hlinkClick r:id="rId2" tooltip="Сікстинська мадонна"/>
              </a:rPr>
              <a:t> мадонна»</a:t>
            </a:r>
            <a:r>
              <a:rPr lang="ru-RU" dirty="0" smtClean="0"/>
              <a:t>. Вона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перебувала</a:t>
            </a:r>
            <a:r>
              <a:rPr lang="ru-RU" dirty="0" smtClean="0"/>
              <a:t> у </a:t>
            </a:r>
            <a:r>
              <a:rPr lang="ru-RU" dirty="0" err="1" smtClean="0"/>
              <a:t>церкві</a:t>
            </a:r>
            <a:r>
              <a:rPr lang="ru-RU" dirty="0" smtClean="0"/>
              <a:t> Св. </a:t>
            </a:r>
            <a:r>
              <a:rPr lang="ru-RU" dirty="0" err="1" smtClean="0"/>
              <a:t>Сікста</a:t>
            </a:r>
            <a:r>
              <a:rPr lang="ru-RU" dirty="0" smtClean="0"/>
              <a:t> у </a:t>
            </a:r>
            <a:r>
              <a:rPr lang="ru-RU" dirty="0" err="1" smtClean="0">
                <a:hlinkClick r:id="rId3" tooltip="П'яченца"/>
              </a:rPr>
              <a:t>П'яченці</a:t>
            </a:r>
            <a:r>
              <a:rPr lang="ru-RU" dirty="0" smtClean="0"/>
              <a:t>, де </a:t>
            </a:r>
            <a:r>
              <a:rPr lang="ru-RU" dirty="0" err="1" smtClean="0"/>
              <a:t>була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Вівтар"/>
              </a:rPr>
              <a:t>вівтарним</a:t>
            </a:r>
            <a:r>
              <a:rPr lang="ru-RU" dirty="0" err="1" smtClean="0"/>
              <a:t>образом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Одною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художника став </a:t>
            </a:r>
            <a:r>
              <a:rPr lang="ru-RU" i="1" dirty="0" smtClean="0"/>
              <a:t>«Спас»</a:t>
            </a:r>
            <a:r>
              <a:rPr lang="ru-RU" dirty="0" smtClean="0"/>
              <a:t> («</a:t>
            </a:r>
            <a:r>
              <a:rPr lang="ru-RU" dirty="0" err="1" smtClean="0"/>
              <a:t>Преображення</a:t>
            </a:r>
            <a:r>
              <a:rPr lang="ru-RU" dirty="0" smtClean="0"/>
              <a:t>») — велика </a:t>
            </a:r>
            <a:r>
              <a:rPr lang="ru-RU" dirty="0" err="1" smtClean="0"/>
              <a:t>вівтарна</a:t>
            </a:r>
            <a:r>
              <a:rPr lang="ru-RU" dirty="0" smtClean="0"/>
              <a:t> </a:t>
            </a:r>
            <a:r>
              <a:rPr lang="ru-RU" dirty="0" err="1" smtClean="0"/>
              <a:t>композиція</a:t>
            </a:r>
            <a:r>
              <a:rPr lang="ru-RU" dirty="0" smtClean="0"/>
              <a:t>. </a:t>
            </a:r>
            <a:r>
              <a:rPr lang="ru-RU" dirty="0" err="1" smtClean="0"/>
              <a:t>Довгий</a:t>
            </a:r>
            <a:r>
              <a:rPr lang="ru-RU" dirty="0" smtClean="0"/>
              <a:t> час </a:t>
            </a:r>
            <a:r>
              <a:rPr lang="ru-RU" dirty="0" err="1" smtClean="0"/>
              <a:t>вважали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 не </a:t>
            </a:r>
            <a:r>
              <a:rPr lang="ru-RU" dirty="0" err="1" smtClean="0"/>
              <a:t>встиг</a:t>
            </a:r>
            <a:r>
              <a:rPr lang="ru-RU" dirty="0" smtClean="0"/>
              <a:t> </a:t>
            </a:r>
            <a:r>
              <a:rPr lang="ru-RU" dirty="0" err="1" smtClean="0"/>
              <a:t>завершити</a:t>
            </a:r>
            <a:r>
              <a:rPr lang="ru-RU" dirty="0" smtClean="0"/>
              <a:t> картину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дописав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err="1" smtClean="0">
                <a:hlinkClick r:id="rId5" tooltip="Джуліо Романо"/>
              </a:rPr>
              <a:t>Джуліо</a:t>
            </a:r>
            <a:r>
              <a:rPr lang="ru-RU" dirty="0" smtClean="0">
                <a:hlinkClick r:id="rId5" tooltip="Джуліо Романо"/>
              </a:rPr>
              <a:t> Романо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у </a:t>
            </a:r>
            <a:r>
              <a:rPr lang="ru-RU" dirty="0" smtClean="0">
                <a:hlinkClick r:id="rId6" tooltip="1979"/>
              </a:rPr>
              <a:t>1979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гурт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Фабріціо</a:t>
            </a:r>
            <a:r>
              <a:rPr lang="ru-RU" dirty="0" smtClean="0"/>
              <a:t> </a:t>
            </a:r>
            <a:r>
              <a:rPr lang="ru-RU" dirty="0" err="1" smtClean="0"/>
              <a:t>Манчіні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великомасштабних</a:t>
            </a:r>
            <a:r>
              <a:rPr lang="ru-RU" dirty="0" smtClean="0"/>
              <a:t> </a:t>
            </a:r>
            <a:r>
              <a:rPr lang="ru-RU" dirty="0" err="1" smtClean="0"/>
              <a:t>детальних</a:t>
            </a:r>
            <a:r>
              <a:rPr lang="ru-RU" dirty="0" smtClean="0"/>
              <a:t> </a:t>
            </a:r>
            <a:r>
              <a:rPr lang="ru-RU" dirty="0" err="1" smtClean="0"/>
              <a:t>зйомок</a:t>
            </a:r>
            <a:r>
              <a:rPr lang="ru-RU" dirty="0" smtClean="0"/>
              <a:t> довела, </a:t>
            </a:r>
            <a:r>
              <a:rPr lang="ru-RU" dirty="0" err="1" smtClean="0"/>
              <a:t>що</a:t>
            </a:r>
            <a:r>
              <a:rPr lang="ru-RU" dirty="0" smtClean="0"/>
              <a:t> «Спас» </a:t>
            </a:r>
            <a:r>
              <a:rPr lang="ru-RU" dirty="0" err="1" smtClean="0"/>
              <a:t>був</a:t>
            </a:r>
            <a:r>
              <a:rPr lang="ru-RU" dirty="0" smtClean="0"/>
              <a:t> таки </a:t>
            </a:r>
            <a:r>
              <a:rPr lang="ru-RU" dirty="0" err="1" smtClean="0"/>
              <a:t>закінчений</a:t>
            </a:r>
            <a:r>
              <a:rPr lang="ru-RU" dirty="0" smtClean="0"/>
              <a:t> </a:t>
            </a:r>
            <a:r>
              <a:rPr lang="ru-RU" dirty="0" err="1" smtClean="0"/>
              <a:t>Рафаелем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Фреска «</a:t>
            </a:r>
            <a:r>
              <a:rPr lang="ru-RU" b="1" dirty="0" err="1" smtClean="0"/>
              <a:t>Афінська</a:t>
            </a:r>
            <a:r>
              <a:rPr lang="ru-RU" b="1" dirty="0" smtClean="0"/>
              <a:t> школа»</a:t>
            </a:r>
            <a:endParaRPr lang="ru-RU" dirty="0"/>
          </a:p>
        </p:txBody>
      </p:sp>
      <p:pic>
        <p:nvPicPr>
          <p:cNvPr id="4" name="Содержимое 3" descr="Raffael 05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Смерть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Рафаель</a:t>
            </a:r>
            <a:r>
              <a:rPr lang="ru-RU" dirty="0" smtClean="0"/>
              <a:t> прожив </a:t>
            </a:r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залишив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шедеврів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помер </a:t>
            </a:r>
            <a:r>
              <a:rPr lang="ru-RU" dirty="0" smtClean="0">
                <a:hlinkClick r:id="rId2" tooltip="6 квітня"/>
              </a:rPr>
              <a:t>6 </a:t>
            </a:r>
            <a:r>
              <a:rPr lang="ru-RU" dirty="0" err="1" smtClean="0">
                <a:hlinkClick r:id="rId2" tooltip="6 квітня"/>
              </a:rPr>
              <a:t>квітня</a:t>
            </a:r>
            <a:r>
              <a:rPr lang="ru-RU" dirty="0" smtClean="0"/>
              <a:t> </a:t>
            </a:r>
            <a:r>
              <a:rPr lang="ru-RU" dirty="0" smtClean="0">
                <a:hlinkClick r:id="rId3" tooltip="1520"/>
              </a:rPr>
              <a:t>1520</a:t>
            </a:r>
            <a:r>
              <a:rPr lang="ru-RU" dirty="0" smtClean="0"/>
              <a:t> року у </a:t>
            </a:r>
            <a:r>
              <a:rPr lang="ru-RU" dirty="0" err="1" smtClean="0">
                <a:hlinkClick r:id="rId4" tooltip="Рим"/>
              </a:rPr>
              <a:t>Римі</a:t>
            </a:r>
            <a:r>
              <a:rPr lang="ru-RU" dirty="0" smtClean="0"/>
              <a:t> (</a:t>
            </a:r>
            <a:r>
              <a:rPr lang="ru-RU" dirty="0" err="1" smtClean="0"/>
              <a:t>несподівано</a:t>
            </a:r>
            <a:r>
              <a:rPr lang="ru-RU" dirty="0" smtClean="0"/>
              <a:t> </a:t>
            </a:r>
            <a:r>
              <a:rPr lang="ru-RU" dirty="0" err="1" smtClean="0"/>
              <a:t>захворів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промучився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гарячки</a:t>
            </a:r>
            <a:r>
              <a:rPr lang="ru-RU" dirty="0" smtClean="0"/>
              <a:t>) та </a:t>
            </a:r>
            <a:r>
              <a:rPr lang="ru-RU" dirty="0" err="1" smtClean="0"/>
              <a:t>похований</a:t>
            </a:r>
            <a:r>
              <a:rPr lang="ru-RU" dirty="0" smtClean="0"/>
              <a:t> у </a:t>
            </a:r>
            <a:r>
              <a:rPr lang="ru-RU" dirty="0" err="1" smtClean="0"/>
              <a:t>римському</a:t>
            </a:r>
            <a:r>
              <a:rPr lang="ru-RU" dirty="0" smtClean="0"/>
              <a:t> </a:t>
            </a:r>
            <a:r>
              <a:rPr lang="ru-RU" dirty="0" err="1" smtClean="0"/>
              <a:t>Пантеоні</a:t>
            </a:r>
            <a:r>
              <a:rPr lang="ru-RU" dirty="0" smtClean="0"/>
              <a:t>. Могилу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прикрашає</a:t>
            </a:r>
            <a:r>
              <a:rPr lang="ru-RU" dirty="0" smtClean="0"/>
              <a:t> статуя </a:t>
            </a:r>
            <a:r>
              <a:rPr lang="ru-RU" dirty="0" err="1" smtClean="0"/>
              <a:t>мадонни</a:t>
            </a:r>
            <a:r>
              <a:rPr lang="ru-RU" dirty="0" smtClean="0"/>
              <a:t>, </a:t>
            </a:r>
            <a:r>
              <a:rPr lang="ru-RU" dirty="0" err="1" smtClean="0"/>
              <a:t>виготовлена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Мармур"/>
              </a:rPr>
              <a:t>мармуру</a:t>
            </a:r>
            <a:r>
              <a:rPr lang="ru-RU" dirty="0" smtClean="0"/>
              <a:t>, яку </a:t>
            </a:r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smtClean="0"/>
              <a:t> </a:t>
            </a:r>
            <a:r>
              <a:rPr lang="ru-RU" dirty="0" err="1" smtClean="0"/>
              <a:t>митця</a:t>
            </a:r>
            <a:r>
              <a:rPr lang="ru-RU" dirty="0" smtClean="0"/>
              <a:t> — скульптор </a:t>
            </a:r>
            <a:r>
              <a:rPr lang="ru-RU" dirty="0" smtClean="0">
                <a:hlinkClick r:id="rId6" tooltip="Лоренцо Лоренцетто (ще не написана)"/>
              </a:rPr>
              <a:t>Лоренцо </a:t>
            </a:r>
            <a:r>
              <a:rPr lang="ru-RU" dirty="0" err="1" smtClean="0">
                <a:hlinkClick r:id="rId6" tooltip="Лоренцо Лоренцетто (ще не написана)"/>
              </a:rPr>
              <a:t>Лоренцетто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hlinkClick r:id="rId7" tooltip="Епітафія"/>
              </a:rPr>
              <a:t>Епітафія</a:t>
            </a:r>
            <a:r>
              <a:rPr lang="ru-RU" dirty="0" smtClean="0"/>
              <a:t> на </a:t>
            </a:r>
            <a:r>
              <a:rPr lang="ru-RU" dirty="0" err="1" smtClean="0"/>
              <a:t>надгробку</a:t>
            </a:r>
            <a:r>
              <a:rPr lang="ru-RU" dirty="0" smtClean="0"/>
              <a:t> написана </a:t>
            </a:r>
            <a:r>
              <a:rPr lang="ru-RU" dirty="0" err="1" smtClean="0">
                <a:hlinkClick r:id="rId8" tooltip="Латинська мова"/>
              </a:rPr>
              <a:t>латиною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перекласти</a:t>
            </a:r>
            <a:r>
              <a:rPr lang="ru-RU" dirty="0" smtClean="0"/>
              <a:t> так: </a:t>
            </a:r>
            <a:r>
              <a:rPr lang="ru-RU" i="1" dirty="0" smtClean="0"/>
              <a:t>«Тут </a:t>
            </a:r>
            <a:r>
              <a:rPr lang="ru-RU" i="1" dirty="0" err="1" smtClean="0"/>
              <a:t>покоїться</a:t>
            </a:r>
            <a:r>
              <a:rPr lang="ru-RU" i="1" dirty="0" smtClean="0"/>
              <a:t> той </a:t>
            </a:r>
            <a:r>
              <a:rPr lang="ru-RU" i="1" dirty="0" err="1" smtClean="0"/>
              <a:t>Рафаель</a:t>
            </a:r>
            <a:r>
              <a:rPr lang="ru-RU" i="1" dirty="0" smtClean="0"/>
              <a:t>, при </a:t>
            </a:r>
            <a:r>
              <a:rPr lang="ru-RU" i="1" dirty="0" err="1" smtClean="0"/>
              <a:t>житті</a:t>
            </a:r>
            <a:r>
              <a:rPr lang="ru-RU" i="1" dirty="0" smtClean="0"/>
              <a:t> </a:t>
            </a:r>
            <a:r>
              <a:rPr lang="ru-RU" i="1" dirty="0" err="1" smtClean="0"/>
              <a:t>якого</a:t>
            </a:r>
            <a:r>
              <a:rPr lang="ru-RU" i="1" dirty="0" smtClean="0"/>
              <a:t> велика природа боялась </a:t>
            </a:r>
            <a:r>
              <a:rPr lang="ru-RU" i="1" dirty="0" err="1" smtClean="0"/>
              <a:t>залишитись</a:t>
            </a:r>
            <a:r>
              <a:rPr lang="ru-RU" i="1" dirty="0" smtClean="0"/>
              <a:t> </a:t>
            </a:r>
            <a:r>
              <a:rPr lang="ru-RU" i="1" dirty="0" err="1" smtClean="0"/>
              <a:t>переможеною</a:t>
            </a:r>
            <a:r>
              <a:rPr lang="ru-RU" i="1" dirty="0" smtClean="0"/>
              <a:t>, а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смерті</a:t>
            </a:r>
            <a:r>
              <a:rPr lang="ru-RU" i="1" dirty="0" smtClean="0"/>
              <a:t> вона </a:t>
            </a:r>
            <a:r>
              <a:rPr lang="ru-RU" i="1" dirty="0" err="1" smtClean="0"/>
              <a:t>боялася</a:t>
            </a:r>
            <a:r>
              <a:rPr lang="ru-RU" i="1" dirty="0" smtClean="0"/>
              <a:t> </a:t>
            </a:r>
            <a:r>
              <a:rPr lang="ru-RU" i="1" dirty="0" err="1" smtClean="0"/>
              <a:t>вмерти</a:t>
            </a:r>
            <a:r>
              <a:rPr lang="ru-RU" i="1" dirty="0" smtClean="0"/>
              <a:t>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айл:Raphael - Madonna dell Grandu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161" y="188640"/>
            <a:ext cx="5429167" cy="62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396335"/>
            <a:ext cx="5796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b="1" i="1" dirty="0" smtClean="0"/>
              <a:t>Маленька Мадонна</a:t>
            </a:r>
            <a:r>
              <a:rPr lang="ru-RU" b="1" dirty="0" smtClean="0"/>
              <a:t>,Палаццо Пітті, Флоренція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айл:Donna ve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731526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6211669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Донна Велата, сеньора під покривалом, Палаццо Пітті, Флоренція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Файл:Galatea Rap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627774" cy="61813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4254" y="6309320"/>
            <a:ext cx="262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Тріумф  Галатеї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9/94/Sanzio_00.jpg/250px-Sanzio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24743"/>
            <a:ext cx="3960440" cy="53545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648866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Рафаель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Санті</a:t>
            </a:r>
            <a:r>
              <a:rPr lang="ru-RU" sz="2400" b="1" dirty="0" smtClean="0">
                <a:solidFill>
                  <a:srgbClr val="FF0000"/>
                </a:solidFill>
              </a:rPr>
              <a:t> (автопортрет) 1506 р.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1944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Крім усього доброго, що він зробив для мистецтва, він своїм життям повчав нас, як треба поводитися з людьми великими, звичайними і найменшими .</a:t>
            </a:r>
          </a:p>
          <a:p>
            <a:r>
              <a:rPr lang="ru-RU" dirty="0" smtClean="0"/>
              <a:t>Вазарі. 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75856" y="368951"/>
            <a:ext cx="26642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РАФАЕЛЬ САНТІ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(1483-1520)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.i.ua/photo/images/pic/9/0/5551809_b13f5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6264696" cy="6250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621166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Рафаель</a:t>
            </a:r>
            <a:r>
              <a:rPr lang="ru-RU" b="1" dirty="0" smtClean="0"/>
              <a:t> «Мадонна </a:t>
            </a:r>
            <a:r>
              <a:rPr lang="ru-RU" b="1" dirty="0" err="1" smtClean="0"/>
              <a:t>делла</a:t>
            </a:r>
            <a:r>
              <a:rPr lang="ru-RU" b="1" dirty="0" smtClean="0"/>
              <a:t> </a:t>
            </a:r>
            <a:r>
              <a:rPr lang="ru-RU" b="1" dirty="0" err="1" smtClean="0"/>
              <a:t>Седіа</a:t>
            </a:r>
            <a:r>
              <a:rPr lang="ru-RU" b="1" dirty="0" smtClean="0"/>
              <a:t>,  </a:t>
            </a:r>
            <a:r>
              <a:rPr lang="ru-RU" b="1" dirty="0" err="1" smtClean="0"/>
              <a:t>або</a:t>
            </a:r>
            <a:r>
              <a:rPr lang="ru-RU" b="1" dirty="0" smtClean="0"/>
              <a:t>  Мадонна в </a:t>
            </a:r>
            <a:r>
              <a:rPr lang="ru-RU" b="1" dirty="0" err="1" smtClean="0"/>
              <a:t>кріслі</a:t>
            </a:r>
            <a:r>
              <a:rPr lang="ru-RU" b="1" dirty="0" smtClean="0"/>
              <a:t>» 1514 Палаццо </a:t>
            </a:r>
            <a:r>
              <a:rPr lang="ru-RU" b="1" dirty="0" err="1" smtClean="0"/>
              <a:t>Пітті</a:t>
            </a:r>
            <a:r>
              <a:rPr lang="ru-RU" b="1" dirty="0" smtClean="0"/>
              <a:t>, </a:t>
            </a:r>
            <a:r>
              <a:rPr lang="ru-RU" b="1" dirty="0" err="1" smtClean="0"/>
              <a:t>Флоренція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айл:Raffael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320480" cy="63072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6211669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Мадонна Темпі. 1507.Стара Пінакотека, Мюнхен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айл:Raphael - Madde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0648"/>
            <a:ext cx="4220101" cy="61206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48866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Портрет Маддалени Доні</a:t>
            </a:r>
            <a:r>
              <a:rPr lang="ru-RU" b="1" dirty="0" smtClean="0"/>
              <a:t>. 1506. Галерея Палатіна. Флоренція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айл:Raffaello Ritratto di Agnolo D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1"/>
            <a:ext cx="4320480" cy="61913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Портрет Анджело Доні</a:t>
            </a:r>
            <a:r>
              <a:rPr lang="ru-RU" b="1" dirty="0" smtClean="0"/>
              <a:t>. 1506. Галерея Палатина.Флоренція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609329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Мадонна на луці</a:t>
            </a:r>
            <a:r>
              <a:rPr lang="ru-RU" b="1" dirty="0" smtClean="0"/>
              <a:t>. 1505.Музей історії мистецтв,Відень</a:t>
            </a:r>
            <a:endParaRPr lang="ru-RU" b="1" dirty="0"/>
          </a:p>
        </p:txBody>
      </p:sp>
      <p:pic>
        <p:nvPicPr>
          <p:cNvPr id="1026" name="Рисунок 6" descr="https://lh5.googleusercontent.com/-50ZlU8em-dc/TbcyBk4_TmI/AAAAAAAAN2s/yWxHIASFa6o/s640/1155910905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6943"/>
            <a:ext cx="4248472" cy="59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айл:Balthazar Castiglione, by Raffaello Sanzio, from C2RMF retouc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1" y="260648"/>
            <a:ext cx="4801253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621166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Портрет Балтазара Кастильоне</a:t>
            </a:r>
            <a:r>
              <a:rPr lang="ru-RU" b="1" dirty="0" smtClean="0"/>
              <a:t> 1514-1515.Лувр, Париж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айл:Raphael Madonna of the Pi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4610100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5877272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Мадонна з гвоздиками</a:t>
            </a:r>
            <a:r>
              <a:rPr lang="ru-RU" b="1" dirty="0" smtClean="0"/>
              <a:t>. 1509-1512. Національна галерея, Лондон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айл:Raffael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1094"/>
            <a:ext cx="4721349" cy="59790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/>
              <a:t>Портрет Папи Лева Хв оточенні двох кардиналів</a:t>
            </a:r>
            <a:r>
              <a:rPr lang="ru-RU" b="1" dirty="0" smtClean="0"/>
              <a:t>. 1517.Флоренція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айл:Lvr-geo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3"/>
            <a:ext cx="5216649" cy="59618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630932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Св. Георгій перемагає дракона</a:t>
            </a:r>
            <a:r>
              <a:rPr lang="ru-RU" b="1" dirty="0" smtClean="0"/>
              <a:t>. Бл. 1505. Лувр.Париж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айл:Raffael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4032448" cy="6053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648866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Преображення. 1519-1520. </a:t>
            </a:r>
            <a:r>
              <a:rPr lang="ru-RU" b="1" dirty="0" err="1" smtClean="0"/>
              <a:t>Пінакотека</a:t>
            </a:r>
            <a:r>
              <a:rPr lang="ru-RU" b="1" dirty="0" smtClean="0"/>
              <a:t> ,Ватикан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Ранні роки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у </a:t>
            </a:r>
            <a:r>
              <a:rPr lang="ru-RU" dirty="0" err="1" smtClean="0"/>
              <a:t>містечку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Урбіно"/>
              </a:rPr>
              <a:t>Урбіно</a:t>
            </a:r>
            <a:r>
              <a:rPr lang="ru-RU" dirty="0" smtClean="0"/>
              <a:t> в </a:t>
            </a:r>
            <a:r>
              <a:rPr lang="ru-RU" dirty="0" err="1" smtClean="0"/>
              <a:t>області</a:t>
            </a:r>
            <a:r>
              <a:rPr lang="ru-RU" dirty="0" smtClean="0"/>
              <a:t> </a:t>
            </a:r>
            <a:r>
              <a:rPr lang="ru-RU" dirty="0" smtClean="0">
                <a:hlinkClick r:id="rId3" tooltip="Марке"/>
              </a:rPr>
              <a:t>Марке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належав </a:t>
            </a:r>
            <a:r>
              <a:rPr lang="ru-RU" dirty="0" err="1" smtClean="0"/>
              <a:t>тоді</a:t>
            </a:r>
            <a:r>
              <a:rPr lang="ru-RU" dirty="0" smtClean="0"/>
              <a:t> </a:t>
            </a:r>
            <a:r>
              <a:rPr lang="ru-RU" dirty="0" smtClean="0">
                <a:hlinkClick r:id="rId4" tooltip="Герцог"/>
              </a:rPr>
              <a:t>герцогам</a:t>
            </a:r>
            <a:r>
              <a:rPr lang="ru-RU" dirty="0" smtClean="0"/>
              <a:t> </a:t>
            </a:r>
            <a:r>
              <a:rPr lang="ru-RU" dirty="0" err="1" smtClean="0"/>
              <a:t>Монтефельтро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сином</a:t>
            </a:r>
            <a:r>
              <a:rPr lang="ru-RU" dirty="0" smtClean="0"/>
              <a:t> </a:t>
            </a:r>
            <a:r>
              <a:rPr lang="ru-RU" dirty="0" err="1" smtClean="0"/>
              <a:t>Джованні</a:t>
            </a:r>
            <a:r>
              <a:rPr lang="ru-RU" dirty="0" smtClean="0"/>
              <a:t> </a:t>
            </a:r>
            <a:r>
              <a:rPr lang="ru-RU" dirty="0" err="1" smtClean="0"/>
              <a:t>Санті</a:t>
            </a:r>
            <a:r>
              <a:rPr lang="ru-RU" dirty="0" smtClean="0"/>
              <a:t> — придворного </a:t>
            </a:r>
            <a:r>
              <a:rPr lang="ru-RU" dirty="0" smtClean="0">
                <a:hlinkClick r:id="rId5" tooltip="Художник"/>
              </a:rPr>
              <a:t>художника</a:t>
            </a:r>
            <a:r>
              <a:rPr lang="ru-RU" dirty="0" smtClean="0"/>
              <a:t> </a:t>
            </a:r>
            <a:r>
              <a:rPr lang="ru-RU" dirty="0" err="1" smtClean="0"/>
              <a:t>урбінського</a:t>
            </a:r>
            <a:r>
              <a:rPr lang="ru-RU" dirty="0" smtClean="0"/>
              <a:t> герцога. До того ж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Поезія"/>
              </a:rPr>
              <a:t>поезією</a:t>
            </a:r>
            <a:r>
              <a:rPr lang="ru-RU" dirty="0" smtClean="0"/>
              <a:t>. </a:t>
            </a:r>
            <a:r>
              <a:rPr lang="ru-RU" dirty="0" err="1" smtClean="0"/>
              <a:t>Збережені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батька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мистецьку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. Але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в </a:t>
            </a:r>
            <a:r>
              <a:rPr lang="ru-RU" dirty="0" err="1" smtClean="0"/>
              <a:t>майстерні</a:t>
            </a:r>
            <a:r>
              <a:rPr lang="ru-RU" dirty="0" smtClean="0"/>
              <a:t> батька, </a:t>
            </a:r>
            <a:r>
              <a:rPr lang="ru-RU" dirty="0" err="1" smtClean="0"/>
              <a:t>що</a:t>
            </a:r>
            <a:r>
              <a:rPr lang="ru-RU" dirty="0" smtClean="0"/>
              <a:t> прищепив </a:t>
            </a:r>
            <a:r>
              <a:rPr lang="ru-RU" dirty="0" err="1" smtClean="0"/>
              <a:t>сину</a:t>
            </a:r>
            <a:r>
              <a:rPr lang="ru-RU" dirty="0" smtClean="0"/>
              <a:t> </a:t>
            </a:r>
            <a:r>
              <a:rPr lang="ru-RU" dirty="0" err="1" smtClean="0"/>
              <a:t>зацікавленість</a:t>
            </a:r>
            <a:r>
              <a:rPr lang="ru-RU" dirty="0" smtClean="0"/>
              <a:t> в </a:t>
            </a:r>
            <a:r>
              <a:rPr lang="ru-RU" dirty="0" err="1" smtClean="0"/>
              <a:t>мистецтві</a:t>
            </a:r>
            <a:r>
              <a:rPr lang="ru-RU" dirty="0" smtClean="0"/>
              <a:t>. </a:t>
            </a:r>
            <a:r>
              <a:rPr lang="ru-RU" dirty="0" err="1" smtClean="0"/>
              <a:t>Батько</a:t>
            </a:r>
            <a:r>
              <a:rPr lang="ru-RU" dirty="0" smtClean="0"/>
              <a:t> помер, коли </a:t>
            </a:r>
            <a:r>
              <a:rPr lang="ru-RU" dirty="0" err="1" smtClean="0"/>
              <a:t>сину</a:t>
            </a:r>
            <a:r>
              <a:rPr lang="ru-RU" dirty="0" smtClean="0"/>
              <a:t> </a:t>
            </a:r>
            <a:r>
              <a:rPr lang="ru-RU" dirty="0" err="1" smtClean="0"/>
              <a:t>виповнилося</a:t>
            </a:r>
            <a:r>
              <a:rPr lang="ru-RU" dirty="0" smtClean="0"/>
              <a:t> </a:t>
            </a:r>
            <a:r>
              <a:rPr lang="ru-RU" dirty="0" err="1" smtClean="0"/>
              <a:t>одинадцять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Відтепер</a:t>
            </a:r>
            <a:r>
              <a:rPr lang="ru-RU" dirty="0" smtClean="0"/>
              <a:t> на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підлітка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майстерності</a:t>
            </a:r>
            <a:r>
              <a:rPr lang="ru-RU" dirty="0" smtClean="0"/>
              <a:t> </a:t>
            </a:r>
            <a:r>
              <a:rPr lang="ru-RU" dirty="0" err="1" smtClean="0"/>
              <a:t>матимуть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сторонні</a:t>
            </a:r>
            <a:r>
              <a:rPr lang="ru-RU" dirty="0" smtClean="0"/>
              <a:t> </a:t>
            </a:r>
            <a:r>
              <a:rPr lang="ru-RU" dirty="0" err="1" smtClean="0"/>
              <a:t>митці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Файл:Plato-rap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601230" cy="59655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6309320"/>
            <a:ext cx="9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Платон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Raffael 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182060" cy="64533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1920" y="6488668"/>
            <a:ext cx="140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Raffael 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152256" cy="63241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648866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Діоген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Sanzio 01 Raph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4611241" cy="58894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02128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Автопортрет (збоку у білому береті художникСодома або котрийсь із вчителів Рафаеля —Тімотео Віті чи П'єтро Перуджино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айл:Raffael 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0"/>
            <a:ext cx="5274653" cy="6525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5976" y="6488668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Епікур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Raffael 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26"/>
            <a:ext cx="5040560" cy="62511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6488668"/>
            <a:ext cx="98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Піфагор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Файл:Raffael 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593"/>
            <a:ext cx="5112568" cy="6353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6488668"/>
            <a:ext cx="110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Геракліт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Мистецькі</a:t>
            </a:r>
            <a:r>
              <a:rPr lang="ru-RU" dirty="0" smtClean="0"/>
              <a:t> </a:t>
            </a:r>
            <a:r>
              <a:rPr lang="ru-RU" dirty="0" err="1" smtClean="0"/>
              <a:t>скарби</a:t>
            </a:r>
            <a:r>
              <a:rPr lang="ru-RU" dirty="0" smtClean="0"/>
              <a:t> в </a:t>
            </a:r>
            <a:r>
              <a:rPr lang="ru-RU" dirty="0" err="1" smtClean="0"/>
              <a:t>Урбіно</a:t>
            </a:r>
            <a:endParaRPr lang="ru-RU" dirty="0"/>
          </a:p>
        </p:txBody>
      </p:sp>
      <p:pic>
        <p:nvPicPr>
          <p:cNvPr id="5" name="Содержимое 4" descr="http://upload.wikimedia.org/wikipedia/commons/thumb/0/0c/Urbino-palazzo_ducale01.jpg/200px-Urbino-palazzo_ducale0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285860"/>
            <a:ext cx="5715008" cy="535785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Невеличкий</a:t>
            </a:r>
            <a:r>
              <a:rPr lang="ru-RU" dirty="0" smtClean="0"/>
              <a:t> </a:t>
            </a:r>
            <a:r>
              <a:rPr lang="ru-RU" dirty="0" err="1" smtClean="0"/>
              <a:t>Урбіно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зусиллям</a:t>
            </a:r>
            <a:r>
              <a:rPr lang="ru-RU" dirty="0" smtClean="0"/>
              <a:t> герцога — став </a:t>
            </a:r>
            <a:r>
              <a:rPr lang="ru-RU" dirty="0" err="1" smtClean="0"/>
              <a:t>відомим</a:t>
            </a:r>
            <a:r>
              <a:rPr lang="ru-RU" dirty="0" smtClean="0"/>
              <a:t> </a:t>
            </a:r>
            <a:r>
              <a:rPr lang="ru-RU" dirty="0" err="1" smtClean="0"/>
              <a:t>ренесансним</a:t>
            </a:r>
            <a:r>
              <a:rPr lang="ru-RU" dirty="0" smtClean="0"/>
              <a:t> центром. В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залишився</a:t>
            </a:r>
            <a:r>
              <a:rPr lang="ru-RU" dirty="0" smtClean="0"/>
              <a:t> довершений </a:t>
            </a:r>
            <a:r>
              <a:rPr lang="ru-RU" dirty="0" err="1" smtClean="0"/>
              <a:t>майоліковий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Рельєф"/>
              </a:rPr>
              <a:t>рельєф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створив </a:t>
            </a:r>
            <a:r>
              <a:rPr lang="ru-RU" dirty="0" smtClean="0">
                <a:hlinkClick r:id="rId5" tooltip="Лука делла Роббіа"/>
              </a:rPr>
              <a:t>Лука </a:t>
            </a:r>
            <a:r>
              <a:rPr lang="ru-RU" dirty="0" err="1" smtClean="0">
                <a:hlinkClick r:id="rId5" tooltip="Лука делла Роббіа"/>
              </a:rPr>
              <a:t>делла</a:t>
            </a:r>
            <a:r>
              <a:rPr lang="ru-RU" dirty="0" smtClean="0">
                <a:hlinkClick r:id="rId5" tooltip="Лука делла Роббіа"/>
              </a:rPr>
              <a:t> </a:t>
            </a:r>
            <a:r>
              <a:rPr lang="ru-RU" dirty="0" err="1" smtClean="0">
                <a:hlinkClick r:id="rId5" tooltip="Лука делла Роббіа"/>
              </a:rPr>
              <a:t>Роббіа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прикрасив одну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. В </a:t>
            </a:r>
            <a:r>
              <a:rPr lang="ru-RU" dirty="0" err="1" smtClean="0"/>
              <a:t>гостинному</a:t>
            </a:r>
            <a:r>
              <a:rPr lang="ru-RU" dirty="0" smtClean="0"/>
              <a:t> </a:t>
            </a:r>
            <a:r>
              <a:rPr lang="ru-RU" dirty="0" err="1" smtClean="0"/>
              <a:t>Урбіно</a:t>
            </a:r>
            <a:r>
              <a:rPr lang="ru-RU" dirty="0" smtClean="0"/>
              <a:t> роками </a:t>
            </a:r>
            <a:r>
              <a:rPr lang="ru-RU" dirty="0" err="1" smtClean="0"/>
              <a:t>перебував</a:t>
            </a:r>
            <a:r>
              <a:rPr lang="ru-RU" dirty="0" smtClean="0"/>
              <a:t> художник </a:t>
            </a:r>
            <a:r>
              <a:rPr lang="ru-RU" dirty="0" err="1" smtClean="0">
                <a:hlinkClick r:id="rId6" tooltip="П'єро делла Франческа"/>
              </a:rPr>
              <a:t>П'єро</a:t>
            </a:r>
            <a:r>
              <a:rPr lang="ru-RU" dirty="0" smtClean="0">
                <a:hlinkClick r:id="rId6" tooltip="П'єро делла Франческа"/>
              </a:rPr>
              <a:t> </a:t>
            </a:r>
            <a:r>
              <a:rPr lang="ru-RU" dirty="0" err="1" smtClean="0">
                <a:hlinkClick r:id="rId6" tooltip="П'єро делла Франческа"/>
              </a:rPr>
              <a:t>делла</a:t>
            </a:r>
            <a:r>
              <a:rPr lang="ru-RU" dirty="0" smtClean="0">
                <a:hlinkClick r:id="rId6" tooltip="П'єро делла Франческа"/>
              </a:rPr>
              <a:t> Франческа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 </a:t>
            </a:r>
            <a:r>
              <a:rPr lang="ru-RU" dirty="0" err="1" smtClean="0"/>
              <a:t>питаннями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настанов</a:t>
            </a:r>
            <a:r>
              <a:rPr lang="ru-RU" dirty="0" smtClean="0"/>
              <a:t> в </a:t>
            </a:r>
            <a:r>
              <a:rPr lang="ru-RU" dirty="0" err="1" smtClean="0"/>
              <a:t>живопису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манери</a:t>
            </a:r>
            <a:r>
              <a:rPr lang="ru-RU" dirty="0" smtClean="0"/>
              <a:t> </a:t>
            </a:r>
            <a:r>
              <a:rPr lang="ru-RU" dirty="0" err="1" smtClean="0"/>
              <a:t>делла</a:t>
            </a:r>
            <a:r>
              <a:rPr lang="ru-RU" dirty="0" smtClean="0"/>
              <a:t> Франческа на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мінімальним</a:t>
            </a:r>
            <a:r>
              <a:rPr lang="ru-RU" dirty="0" smtClean="0"/>
              <a:t>. В </a:t>
            </a:r>
            <a:r>
              <a:rPr lang="ru-RU" dirty="0" err="1" smtClean="0"/>
              <a:t>Урбіно</a:t>
            </a:r>
            <a:r>
              <a:rPr lang="ru-RU" dirty="0" smtClean="0"/>
              <a:t> </a:t>
            </a:r>
            <a:r>
              <a:rPr lang="ru-RU" dirty="0" err="1" smtClean="0"/>
              <a:t>перебував</a:t>
            </a:r>
            <a:r>
              <a:rPr lang="ru-RU" dirty="0" smtClean="0"/>
              <a:t> </a:t>
            </a:r>
            <a:r>
              <a:rPr lang="ru-RU" dirty="0" err="1" smtClean="0"/>
              <a:t>високоосвічений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Альберті Леон-Баттіста"/>
              </a:rPr>
              <a:t>Альберті</a:t>
            </a:r>
            <a:r>
              <a:rPr lang="ru-RU" dirty="0" smtClean="0">
                <a:hlinkClick r:id="rId7" tooltip="Альберті Леон-Баттіста"/>
              </a:rPr>
              <a:t> </a:t>
            </a:r>
            <a:r>
              <a:rPr lang="ru-RU" dirty="0" err="1" smtClean="0">
                <a:hlinkClick r:id="rId7" tooltip="Альберті Леон-Баттіста"/>
              </a:rPr>
              <a:t>Леон-Баттіста</a:t>
            </a:r>
            <a:r>
              <a:rPr lang="ru-RU" dirty="0" smtClean="0"/>
              <a:t>, </a:t>
            </a:r>
            <a:r>
              <a:rPr lang="ru-RU" dirty="0" err="1" smtClean="0"/>
              <a:t>кращий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теоретиків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 </a:t>
            </a:r>
            <a:r>
              <a:rPr lang="ru-RU" dirty="0" smtClean="0">
                <a:hlinkClick r:id="rId8" tooltip="15 століття"/>
              </a:rPr>
              <a:t>15 </a:t>
            </a:r>
            <a:r>
              <a:rPr lang="ru-RU" dirty="0" err="1" smtClean="0">
                <a:hlinkClick r:id="rId8" tooltip="15 століття"/>
              </a:rPr>
              <a:t>століття</a:t>
            </a:r>
            <a:r>
              <a:rPr lang="ru-RU" dirty="0" err="1" smtClean="0"/>
              <a:t>.Новітні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Альберті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використані</a:t>
            </a:r>
            <a:r>
              <a:rPr lang="ru-RU" dirty="0" smtClean="0"/>
              <a:t> </a:t>
            </a:r>
            <a:r>
              <a:rPr lang="ru-RU" dirty="0" err="1" smtClean="0"/>
              <a:t>надвірними</a:t>
            </a:r>
            <a:r>
              <a:rPr lang="ru-RU" dirty="0" smtClean="0"/>
              <a:t> </a:t>
            </a:r>
            <a:r>
              <a:rPr lang="ru-RU" dirty="0" err="1" smtClean="0"/>
              <a:t>архітекторами</a:t>
            </a:r>
            <a:r>
              <a:rPr lang="ru-RU" dirty="0" smtClean="0"/>
              <a:t> герцога при </a:t>
            </a:r>
            <a:r>
              <a:rPr lang="ru-RU" dirty="0" err="1" smtClean="0"/>
              <a:t>побудові</a:t>
            </a:r>
            <a:r>
              <a:rPr lang="ru-RU" dirty="0" smtClean="0"/>
              <a:t> </a:t>
            </a:r>
            <a:r>
              <a:rPr lang="ru-RU" dirty="0" err="1" smtClean="0"/>
              <a:t>резиденції</a:t>
            </a:r>
            <a:r>
              <a:rPr lang="ru-RU" dirty="0" smtClean="0"/>
              <a:t> </a:t>
            </a:r>
            <a:r>
              <a:rPr lang="ru-RU" dirty="0" err="1" smtClean="0"/>
              <a:t>володаря</a:t>
            </a:r>
            <a:r>
              <a:rPr lang="ru-RU" dirty="0" smtClean="0"/>
              <a:t>. Так </a:t>
            </a:r>
            <a:r>
              <a:rPr lang="ru-RU" dirty="0" smtClean="0">
                <a:hlinkClick r:id="rId9" tooltip="Палац"/>
              </a:rPr>
              <a:t>палац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створили в 1460-1470-ті </a:t>
            </a:r>
            <a:r>
              <a:rPr lang="ru-RU" dirty="0" err="1" smtClean="0"/>
              <a:t>рр</a:t>
            </a:r>
            <a:r>
              <a:rPr lang="ru-RU" dirty="0" smtClean="0"/>
              <a:t>. </a:t>
            </a:r>
            <a:r>
              <a:rPr lang="ru-RU" dirty="0" smtClean="0">
                <a:hlinkClick r:id="rId10" tooltip="Лучано да Лаурана"/>
              </a:rPr>
              <a:t>Лучано да </a:t>
            </a:r>
            <a:r>
              <a:rPr lang="ru-RU" dirty="0" err="1" smtClean="0">
                <a:hlinkClick r:id="rId10" tooltip="Лучано да Лаурана"/>
              </a:rPr>
              <a:t>Лаурана</a:t>
            </a:r>
            <a:r>
              <a:rPr lang="ru-RU" dirty="0" smtClean="0"/>
              <a:t> та </a:t>
            </a:r>
            <a:r>
              <a:rPr lang="ru-RU" dirty="0" err="1" smtClean="0">
                <a:hlinkClick r:id="rId11" tooltip="Франческо ді Джорджо (ще не написана)"/>
              </a:rPr>
              <a:t>Франческо</a:t>
            </a:r>
            <a:r>
              <a:rPr lang="ru-RU" dirty="0" smtClean="0">
                <a:hlinkClick r:id="rId11" tooltip="Франческо ді Джорджо (ще не написана)"/>
              </a:rPr>
              <a:t> </a:t>
            </a:r>
            <a:r>
              <a:rPr lang="ru-RU" dirty="0" err="1" smtClean="0">
                <a:hlinkClick r:id="rId11" tooltip="Франческо ді Джорджо (ще не написана)"/>
              </a:rPr>
              <a:t>ді</a:t>
            </a:r>
            <a:r>
              <a:rPr lang="ru-RU" dirty="0" smtClean="0">
                <a:hlinkClick r:id="rId11" tooltip="Франческо ді Джорджо (ще не написана)"/>
              </a:rPr>
              <a:t> </a:t>
            </a:r>
            <a:r>
              <a:rPr lang="ru-RU" dirty="0" err="1" smtClean="0">
                <a:hlinkClick r:id="rId11" tooltip="Франческо ді Джорджо (ще не написана)"/>
              </a:rPr>
              <a:t>Джорджо</a:t>
            </a:r>
            <a:r>
              <a:rPr lang="ru-RU" dirty="0" smtClean="0"/>
              <a:t> став </a:t>
            </a:r>
            <a:r>
              <a:rPr lang="ru-RU" dirty="0" err="1" smtClean="0"/>
              <a:t>серед</a:t>
            </a:r>
            <a:r>
              <a:rPr lang="ru-RU" dirty="0" smtClean="0"/>
              <a:t> перших </a:t>
            </a:r>
            <a:r>
              <a:rPr lang="ru-RU" dirty="0" err="1" smtClean="0"/>
              <a:t>світських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в </a:t>
            </a:r>
            <a:r>
              <a:rPr lang="ru-RU" dirty="0" err="1" smtClean="0"/>
              <a:t>провінції</a:t>
            </a:r>
            <a:r>
              <a:rPr lang="ru-RU" dirty="0" smtClean="0"/>
              <a:t>. </a:t>
            </a:r>
            <a:r>
              <a:rPr lang="ru-RU" dirty="0" err="1" smtClean="0"/>
              <a:t>Гармонійні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 </a:t>
            </a:r>
            <a:r>
              <a:rPr lang="ru-RU" dirty="0" smtClean="0">
                <a:hlinkClick r:id="rId10" tooltip="Лучано да Лаурана"/>
              </a:rPr>
              <a:t>Лучано да </a:t>
            </a:r>
            <a:r>
              <a:rPr lang="ru-RU" dirty="0" err="1" smtClean="0">
                <a:hlinkClick r:id="rId10" tooltip="Лучано да Лаурана"/>
              </a:rPr>
              <a:t>Лаурана</a:t>
            </a:r>
            <a:r>
              <a:rPr lang="ru-RU" dirty="0" smtClean="0"/>
              <a:t> </a:t>
            </a:r>
            <a:r>
              <a:rPr lang="ru-RU" dirty="0" err="1" smtClean="0"/>
              <a:t>дорослий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згадуватиме</a:t>
            </a:r>
            <a:r>
              <a:rPr lang="ru-RU" dirty="0" smtClean="0"/>
              <a:t>, коли сам буде </a:t>
            </a:r>
            <a:r>
              <a:rPr lang="ru-RU" dirty="0" err="1" smtClean="0"/>
              <a:t>залучений</a:t>
            </a:r>
            <a:r>
              <a:rPr lang="ru-RU" dirty="0" smtClean="0"/>
              <a:t> до </a:t>
            </a:r>
            <a:r>
              <a:rPr lang="ru-RU" dirty="0" err="1" smtClean="0"/>
              <a:t>архітектурної</a:t>
            </a:r>
            <a:r>
              <a:rPr lang="ru-RU" dirty="0" smtClean="0"/>
              <a:t> практики в </a:t>
            </a:r>
            <a:r>
              <a:rPr lang="ru-RU" dirty="0" err="1" smtClean="0"/>
              <a:t>Римі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майстерні</a:t>
            </a:r>
            <a:r>
              <a:rPr lang="ru-RU" dirty="0" smtClean="0"/>
              <a:t> </a:t>
            </a:r>
            <a:r>
              <a:rPr lang="ru-RU" dirty="0" err="1" smtClean="0"/>
              <a:t>Перуджино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Дитиною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у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майстрів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Тімотео Віті (ще не написана)"/>
              </a:rPr>
              <a:t>Тімотео</a:t>
            </a:r>
            <a:r>
              <a:rPr lang="ru-RU" dirty="0" smtClean="0">
                <a:hlinkClick r:id="rId2" tooltip="Тімотео Віті (ще не написана)"/>
              </a:rPr>
              <a:t> </a:t>
            </a:r>
            <a:r>
              <a:rPr lang="ru-RU" dirty="0" err="1" smtClean="0">
                <a:hlinkClick r:id="rId2" tooltip="Тімотео Віті (ще не написана)"/>
              </a:rPr>
              <a:t>Віті</a:t>
            </a:r>
            <a:r>
              <a:rPr lang="ru-RU" dirty="0" smtClean="0"/>
              <a:t> та </a:t>
            </a:r>
            <a:r>
              <a:rPr lang="ru-RU" dirty="0" err="1" smtClean="0"/>
              <a:t>Еванджеліста</a:t>
            </a:r>
            <a:r>
              <a:rPr lang="ru-RU" dirty="0" smtClean="0"/>
              <a:t> да </a:t>
            </a:r>
            <a:r>
              <a:rPr lang="ru-RU" dirty="0" err="1" smtClean="0"/>
              <a:t>П'ядімелето</a:t>
            </a:r>
            <a:r>
              <a:rPr lang="ru-RU" dirty="0" smtClean="0"/>
              <a:t>. У </a:t>
            </a:r>
            <a:r>
              <a:rPr lang="ru-RU" dirty="0" smtClean="0">
                <a:hlinkClick r:id="rId3" tooltip="1500"/>
              </a:rPr>
              <a:t>1500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перебрався</a:t>
            </a:r>
            <a:r>
              <a:rPr lang="ru-RU" dirty="0" smtClean="0"/>
              <a:t> до </a:t>
            </a:r>
            <a:r>
              <a:rPr lang="ru-RU" dirty="0" err="1" smtClean="0">
                <a:hlinkClick r:id="rId4" tooltip="Перуджа"/>
              </a:rPr>
              <a:t>Перуджі</a:t>
            </a:r>
            <a:r>
              <a:rPr lang="ru-RU" dirty="0" smtClean="0"/>
              <a:t>, </a:t>
            </a:r>
            <a:r>
              <a:rPr lang="ru-RU" dirty="0" err="1" smtClean="0"/>
              <a:t>пішов</a:t>
            </a:r>
            <a:r>
              <a:rPr lang="ru-RU" dirty="0" smtClean="0"/>
              <a:t> </a:t>
            </a:r>
            <a:r>
              <a:rPr lang="ru-RU" dirty="0" err="1" smtClean="0"/>
              <a:t>вчитися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П'єтро Перуджино"/>
              </a:rPr>
              <a:t>П'єтро</a:t>
            </a:r>
            <a:r>
              <a:rPr lang="ru-RU" dirty="0" smtClean="0">
                <a:hlinkClick r:id="rId5" tooltip="П'єтро Перуджино"/>
              </a:rPr>
              <a:t> </a:t>
            </a:r>
            <a:r>
              <a:rPr lang="ru-RU" dirty="0" err="1" smtClean="0">
                <a:hlinkClick r:id="rId5" tooltip="П'єтро Перуджино"/>
              </a:rPr>
              <a:t>Перуджино</a:t>
            </a:r>
            <a:r>
              <a:rPr lang="ru-RU" dirty="0" smtClean="0"/>
              <a:t> — головного </a:t>
            </a:r>
            <a:r>
              <a:rPr lang="ru-RU" dirty="0" err="1" smtClean="0"/>
              <a:t>митця</a:t>
            </a:r>
            <a:r>
              <a:rPr lang="ru-RU" dirty="0" smtClean="0"/>
              <a:t> </a:t>
            </a:r>
            <a:r>
              <a:rPr lang="ru-RU" dirty="0" err="1" smtClean="0"/>
              <a:t>умбрійської</a:t>
            </a:r>
            <a:r>
              <a:rPr lang="ru-RU" dirty="0" smtClean="0"/>
              <a:t> </a:t>
            </a:r>
            <a:r>
              <a:rPr lang="ru-RU" dirty="0" err="1" smtClean="0"/>
              <a:t>живописної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 В </a:t>
            </a:r>
            <a:r>
              <a:rPr lang="ru-RU" dirty="0" err="1" smtClean="0"/>
              <a:t>майстерні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П'єтро Перуджино"/>
              </a:rPr>
              <a:t>П'єтро</a:t>
            </a:r>
            <a:r>
              <a:rPr lang="ru-RU" dirty="0" smtClean="0">
                <a:hlinkClick r:id="rId5" tooltip="П'єтро Перуджино"/>
              </a:rPr>
              <a:t> </a:t>
            </a:r>
            <a:r>
              <a:rPr lang="ru-RU" dirty="0" err="1" smtClean="0">
                <a:hlinkClick r:id="rId5" tooltip="П'єтро Перуджино"/>
              </a:rPr>
              <a:t>Перуджино</a:t>
            </a:r>
            <a:r>
              <a:rPr lang="ru-RU" dirty="0" smtClean="0"/>
              <a:t> 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роки — до 1504-го.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манери</a:t>
            </a:r>
            <a:r>
              <a:rPr lang="ru-RU" dirty="0" smtClean="0"/>
              <a:t> </a:t>
            </a:r>
            <a:r>
              <a:rPr lang="ru-RU" dirty="0" err="1" smtClean="0"/>
              <a:t>Перуджино</a:t>
            </a:r>
            <a:r>
              <a:rPr lang="ru-RU" dirty="0" smtClean="0"/>
              <a:t> </a:t>
            </a:r>
            <a:r>
              <a:rPr lang="ru-RU" dirty="0" err="1" smtClean="0"/>
              <a:t>відчутний</a:t>
            </a:r>
            <a:r>
              <a:rPr lang="ru-RU" dirty="0" smtClean="0"/>
              <a:t> у </a:t>
            </a:r>
            <a:r>
              <a:rPr lang="ru-RU" dirty="0" err="1" smtClean="0"/>
              <a:t>ранніх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Файл:Raffaello Madonna col Bambino 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449" y="0"/>
            <a:ext cx="4344961" cy="6119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211669"/>
            <a:ext cx="7308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Мадонна з дитям</a:t>
            </a:r>
            <a:r>
              <a:rPr lang="ru-RU" b="1" dirty="0" smtClean="0"/>
              <a:t> (1498). Один із найперших творів майстра. Цю фреску  Рафаель виконав у 15-річному віці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i.i.ua/photo/images/pic/7/0/5551807_f01baf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4533452" cy="612068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23728" y="6282227"/>
            <a:ext cx="4680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Сікстинська Мадонна (1515). Дрезденська картинна галерея. 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Дрезден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</a:t>
            </a:r>
            <a:r>
              <a:rPr lang="ru-RU" dirty="0" err="1" smtClean="0"/>
              <a:t>ранні</a:t>
            </a:r>
            <a:r>
              <a:rPr lang="ru-RU" dirty="0" smtClean="0"/>
              <a:t> </a:t>
            </a:r>
            <a:r>
              <a:rPr lang="ru-RU" dirty="0" err="1" smtClean="0"/>
              <a:t>шедеври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 </a:t>
            </a:r>
            <a:r>
              <a:rPr lang="ru-RU" dirty="0" smtClean="0">
                <a:hlinkClick r:id="rId2" tooltip="1504"/>
              </a:rPr>
              <a:t>1504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художник </a:t>
            </a:r>
            <a:r>
              <a:rPr lang="ru-RU" dirty="0" err="1" smtClean="0"/>
              <a:t>приїхав</a:t>
            </a:r>
            <a:r>
              <a:rPr lang="ru-RU" dirty="0" smtClean="0"/>
              <a:t> до </a:t>
            </a:r>
            <a:r>
              <a:rPr lang="ru-RU" dirty="0" err="1" smtClean="0"/>
              <a:t>Флоренції</a:t>
            </a:r>
            <a:r>
              <a:rPr lang="ru-RU" dirty="0" smtClean="0"/>
              <a:t> — центру </a:t>
            </a:r>
            <a:r>
              <a:rPr lang="ru-RU" dirty="0" err="1" smtClean="0"/>
              <a:t>тогочасного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у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. З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Арнольфо ді Камбіо"/>
              </a:rPr>
              <a:t>Арнольфо</a:t>
            </a:r>
            <a:r>
              <a:rPr lang="ru-RU" dirty="0" smtClean="0">
                <a:hlinkClick r:id="rId3" tooltip="Арнольфо ді Камбіо"/>
              </a:rPr>
              <a:t> </a:t>
            </a:r>
            <a:r>
              <a:rPr lang="ru-RU" dirty="0" err="1" smtClean="0">
                <a:hlinkClick r:id="rId3" tooltip="Арнольфо ді Камбіо"/>
              </a:rPr>
              <a:t>ді</a:t>
            </a:r>
            <a:r>
              <a:rPr lang="ru-RU" dirty="0" smtClean="0">
                <a:hlinkClick r:id="rId3" tooltip="Арнольфо ді Камбіо"/>
              </a:rPr>
              <a:t> </a:t>
            </a:r>
            <a:r>
              <a:rPr lang="ru-RU" dirty="0" err="1" smtClean="0">
                <a:hlinkClick r:id="rId3" tooltip="Арнольфо ді Камбіо"/>
              </a:rPr>
              <a:t>Камбіо</a:t>
            </a:r>
            <a:r>
              <a:rPr lang="ru-RU" dirty="0" err="1" smtClean="0"/>
              <a:t>,</a:t>
            </a:r>
            <a:r>
              <a:rPr lang="ru-RU" dirty="0" err="1" smtClean="0">
                <a:hlinkClick r:id="rId4" tooltip="Філліппо Брунеллескі"/>
              </a:rPr>
              <a:t>Філліппо</a:t>
            </a:r>
            <a:r>
              <a:rPr lang="ru-RU" dirty="0" smtClean="0">
                <a:hlinkClick r:id="rId4" tooltip="Філліппо Брунеллескі"/>
              </a:rPr>
              <a:t> </a:t>
            </a:r>
            <a:r>
              <a:rPr lang="ru-RU" dirty="0" err="1" smtClean="0">
                <a:hlinkClick r:id="rId4" tooltip="Філліппо Брунеллескі"/>
              </a:rPr>
              <a:t>Брунеллескі</a:t>
            </a:r>
            <a:r>
              <a:rPr lang="ru-RU" dirty="0" smtClean="0"/>
              <a:t>, </a:t>
            </a:r>
            <a:r>
              <a:rPr lang="ru-RU" dirty="0" smtClean="0">
                <a:hlinkClick r:id="rId5" tooltip="Мазаччо"/>
              </a:rPr>
              <a:t>Мазаччо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Доменіко Гірляндайо"/>
              </a:rPr>
              <a:t>Доменіко</a:t>
            </a:r>
            <a:r>
              <a:rPr lang="ru-RU" dirty="0" smtClean="0">
                <a:hlinkClick r:id="rId6" tooltip="Доменіко Гірляндайо"/>
              </a:rPr>
              <a:t> </a:t>
            </a:r>
            <a:r>
              <a:rPr lang="ru-RU" dirty="0" err="1" smtClean="0">
                <a:hlinkClick r:id="rId6" tooltip="Доменіко Гірляндайо"/>
              </a:rPr>
              <a:t>Гірляндайо</a:t>
            </a:r>
            <a:r>
              <a:rPr lang="ru-RU" dirty="0" smtClean="0"/>
              <a:t>, </a:t>
            </a:r>
            <a:r>
              <a:rPr lang="ru-RU" dirty="0" smtClean="0">
                <a:hlinkClick r:id="rId7" tooltip="Леонардо да Вінчі"/>
              </a:rPr>
              <a:t>да </a:t>
            </a:r>
            <a:r>
              <a:rPr lang="ru-RU" dirty="0" err="1" smtClean="0">
                <a:hlinkClick r:id="rId7" tooltip="Леонардо да Вінчі"/>
              </a:rPr>
              <a:t>Вінчі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Мікеланджело"/>
              </a:rPr>
              <a:t>Мікеланджело</a:t>
            </a:r>
            <a:r>
              <a:rPr lang="ru-RU" dirty="0" smtClean="0"/>
              <a:t>,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велетнів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належать три </a:t>
            </a:r>
            <a:r>
              <a:rPr lang="ru-RU" dirty="0" err="1" smtClean="0"/>
              <a:t>маленькі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Шедевр"/>
              </a:rPr>
              <a:t>шедеври</a:t>
            </a:r>
            <a:r>
              <a:rPr lang="ru-RU" dirty="0" smtClean="0"/>
              <a:t> молодого художника: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«Мадонна </a:t>
            </a:r>
            <a:r>
              <a:rPr lang="ru-RU" dirty="0" err="1" smtClean="0"/>
              <a:t>Конестабіле</a:t>
            </a:r>
            <a:r>
              <a:rPr lang="ru-RU" dirty="0" smtClean="0"/>
              <a:t>»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«Сон </a:t>
            </a:r>
            <a:r>
              <a:rPr lang="ru-RU" dirty="0" err="1" smtClean="0"/>
              <a:t>лицаря</a:t>
            </a:r>
            <a:r>
              <a:rPr lang="ru-RU" dirty="0" smtClean="0"/>
              <a:t>» (</a:t>
            </a:r>
            <a:r>
              <a:rPr lang="ru-RU" dirty="0" err="1" smtClean="0"/>
              <a:t>Лицар</a:t>
            </a:r>
            <a:r>
              <a:rPr lang="ru-RU" dirty="0" smtClean="0"/>
              <a:t> на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«</a:t>
            </a:r>
            <a:r>
              <a:rPr lang="ru-RU" dirty="0" err="1" smtClean="0"/>
              <a:t>Заручини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«Мадонна </a:t>
            </a:r>
            <a:r>
              <a:rPr lang="ru-RU" dirty="0" err="1" smtClean="0"/>
              <a:t>Конестабіле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Файл:Raffael 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70451"/>
            <a:ext cx="4038600" cy="398546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«Мадонна </a:t>
            </a:r>
            <a:r>
              <a:rPr lang="ru-RU" dirty="0" err="1" smtClean="0"/>
              <a:t>Конестабіле</a:t>
            </a:r>
            <a:r>
              <a:rPr lang="ru-RU" dirty="0" smtClean="0"/>
              <a:t>» — </a:t>
            </a:r>
            <a:r>
              <a:rPr lang="ru-RU" dirty="0" err="1" smtClean="0">
                <a:hlinkClick r:id="rId3" tooltip="Тондо"/>
              </a:rPr>
              <a:t>тондо</a:t>
            </a:r>
            <a:r>
              <a:rPr lang="ru-RU" dirty="0" smtClean="0"/>
              <a:t>, </a:t>
            </a:r>
            <a:r>
              <a:rPr lang="ru-RU" dirty="0" err="1" smtClean="0"/>
              <a:t>створене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молодим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несміливим</a:t>
            </a:r>
            <a:r>
              <a:rPr lang="ru-RU" dirty="0" smtClean="0"/>
              <a:t> </a:t>
            </a:r>
            <a:r>
              <a:rPr lang="ru-RU" dirty="0" err="1" smtClean="0"/>
              <a:t>майстром</a:t>
            </a:r>
            <a:r>
              <a:rPr lang="ru-RU" dirty="0" smtClean="0"/>
              <a:t>. Картина </a:t>
            </a:r>
            <a:r>
              <a:rPr lang="ru-RU" dirty="0" err="1" smtClean="0"/>
              <a:t>виконана</a:t>
            </a:r>
            <a:r>
              <a:rPr lang="ru-RU" dirty="0" smtClean="0"/>
              <a:t> в </a:t>
            </a:r>
            <a:r>
              <a:rPr lang="ru-RU" dirty="0" err="1" smtClean="0"/>
              <a:t>техніці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Темпера"/>
              </a:rPr>
              <a:t>темпери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сильно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образи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десятками </a:t>
            </a:r>
            <a:r>
              <a:rPr lang="ru-RU" dirty="0" err="1" smtClean="0"/>
              <a:t>випускали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майстерні</a:t>
            </a:r>
            <a:r>
              <a:rPr lang="ru-RU" dirty="0" smtClean="0"/>
              <a:t> </a:t>
            </a:r>
            <a:r>
              <a:rPr lang="ru-RU" dirty="0" err="1" smtClean="0"/>
              <a:t>Перуджино</a:t>
            </a:r>
            <a:r>
              <a:rPr lang="ru-RU" dirty="0" smtClean="0"/>
              <a:t>. </a:t>
            </a:r>
            <a:r>
              <a:rPr lang="ru-RU" dirty="0" err="1" smtClean="0"/>
              <a:t>Рафаель</a:t>
            </a:r>
            <a:r>
              <a:rPr lang="ru-RU" dirty="0" smtClean="0"/>
              <a:t> —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митець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не </a:t>
            </a:r>
            <a:r>
              <a:rPr lang="ru-RU" dirty="0" err="1" smtClean="0"/>
              <a:t>претендує</a:t>
            </a:r>
            <a:r>
              <a:rPr lang="ru-RU" dirty="0" smtClean="0"/>
              <a:t> на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величне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значуще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помітні</a:t>
            </a:r>
            <a:r>
              <a:rPr lang="ru-RU" dirty="0" smtClean="0"/>
              <a:t> потяг до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композицій</a:t>
            </a:r>
            <a:r>
              <a:rPr lang="ru-RU" dirty="0" smtClean="0"/>
              <a:t>, </a:t>
            </a:r>
            <a:r>
              <a:rPr lang="ru-RU" dirty="0" err="1" smtClean="0"/>
              <a:t>поетичного</a:t>
            </a:r>
            <a:r>
              <a:rPr lang="ru-RU" dirty="0" smtClean="0"/>
              <a:t> характеру </a:t>
            </a:r>
            <a:r>
              <a:rPr lang="ru-RU" dirty="0" err="1" smtClean="0"/>
              <a:t>персонажів</a:t>
            </a:r>
            <a:r>
              <a:rPr lang="ru-RU" dirty="0" smtClean="0"/>
              <a:t>, </a:t>
            </a:r>
            <a:r>
              <a:rPr lang="ru-RU" dirty="0" err="1" smtClean="0"/>
              <a:t>розміщених</a:t>
            </a:r>
            <a:r>
              <a:rPr lang="ru-RU" dirty="0" smtClean="0"/>
              <a:t> в простому,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спрощеному</a:t>
            </a:r>
            <a:r>
              <a:rPr lang="ru-RU" dirty="0" smtClean="0"/>
              <a:t> природному </a:t>
            </a:r>
            <a:r>
              <a:rPr lang="ru-RU" dirty="0" err="1" smtClean="0"/>
              <a:t>середовищі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339</Words>
  <Application>Microsoft Office PowerPoint</Application>
  <PresentationFormat>Экран (4:3)</PresentationFormat>
  <Paragraphs>61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Ранні роки</vt:lpstr>
      <vt:lpstr>Мистецькі скарби в Урбіно</vt:lpstr>
      <vt:lpstr>В майстерні Перуджино</vt:lpstr>
      <vt:lpstr>Слайд 6</vt:lpstr>
      <vt:lpstr>Слайд 7</vt:lpstr>
      <vt:lpstr>Три ранні шедеври</vt:lpstr>
      <vt:lpstr>«Мадонна Конестабіле» </vt:lpstr>
      <vt:lpstr>«Сон лицаря»</vt:lpstr>
      <vt:lpstr>«Заручини Діви Марії» </vt:lpstr>
      <vt:lpstr>Рафаель Санті в Ватикані</vt:lpstr>
      <vt:lpstr> </vt:lpstr>
      <vt:lpstr> </vt:lpstr>
      <vt:lpstr>Фреска «Афінська школа»</vt:lpstr>
      <vt:lpstr>Смерть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</cp:lastModifiedBy>
  <cp:revision>21</cp:revision>
  <dcterms:created xsi:type="dcterms:W3CDTF">2012-02-29T20:11:18Z</dcterms:created>
  <dcterms:modified xsi:type="dcterms:W3CDTF">2013-10-14T17:40:45Z</dcterms:modified>
</cp:coreProperties>
</file>