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2"/>
  </p:notesMasterIdLst>
  <p:handoutMasterIdLst>
    <p:handoutMasterId r:id="rId13"/>
  </p:handoutMasterIdLst>
  <p:sldIdLst>
    <p:sldId id="267" r:id="rId3"/>
    <p:sldId id="268" r:id="rId4"/>
    <p:sldId id="279" r:id="rId5"/>
    <p:sldId id="281" r:id="rId6"/>
    <p:sldId id="282" r:id="rId7"/>
    <p:sldId id="283" r:id="rId8"/>
    <p:sldId id="284" r:id="rId9"/>
    <p:sldId id="270" r:id="rId10"/>
    <p:sldId id="269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83395" autoAdjust="0"/>
  </p:normalViewPr>
  <p:slideViewPr>
    <p:cSldViewPr>
      <p:cViewPr varScale="1">
        <p:scale>
          <a:sx n="60" d="100"/>
          <a:sy n="60" d="100"/>
        </p:scale>
        <p:origin x="-642" y="-90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92" y="2492896"/>
            <a:ext cx="9435241" cy="1625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200" dirty="0" smtClean="0">
                <a:latin typeface="Blackadder ITC" pitchFamily="82" charset="0"/>
              </a:rPr>
              <a:t>The </a:t>
            </a:r>
            <a:r>
              <a:rPr lang="en-US" sz="7200" dirty="0" smtClean="0">
                <a:latin typeface="Blackadder ITC" pitchFamily="82" charset="0"/>
              </a:rPr>
              <a:t>most popular cinemas </a:t>
            </a:r>
            <a:r>
              <a:rPr lang="en-US" sz="7200" dirty="0" smtClean="0">
                <a:latin typeface="Blackadder ITC" pitchFamily="82" charset="0"/>
              </a:rPr>
              <a:t/>
            </a:r>
            <a:br>
              <a:rPr lang="en-US" sz="7200" dirty="0" smtClean="0">
                <a:latin typeface="Blackadder ITC" pitchFamily="82" charset="0"/>
              </a:rPr>
            </a:br>
            <a:r>
              <a:rPr lang="en-US" sz="7200" dirty="0" smtClean="0">
                <a:latin typeface="Blackadder ITC" pitchFamily="82" charset="0"/>
              </a:rPr>
              <a:t>and theatres</a:t>
            </a:r>
            <a:endParaRPr lang="ru-RU" sz="7200" b="0" i="0" dirty="0">
              <a:latin typeface="Constant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5980" y="5229200"/>
            <a:ext cx="9429931" cy="1008112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800" b="0" i="0" cap="none" dirty="0" smtClean="0"/>
              <a:t>Form I course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0" i="0" cap="none" dirty="0" err="1" smtClean="0"/>
              <a:t>Gladiy</a:t>
            </a:r>
            <a:r>
              <a:rPr lang="en-US" sz="2800" b="0" i="0" cap="none" dirty="0" smtClean="0"/>
              <a:t> </a:t>
            </a:r>
            <a:r>
              <a:rPr lang="en-US" sz="2800" b="0" i="0" cap="none" dirty="0" err="1" smtClean="0"/>
              <a:t>Lesya</a:t>
            </a:r>
            <a:endParaRPr lang="en-US" sz="2800" b="0" i="0" cap="none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cap="none" dirty="0" smtClean="0"/>
              <a:t>Educational complex </a:t>
            </a:r>
            <a:r>
              <a:rPr lang="ru-RU" sz="2800" cap="none" dirty="0" smtClean="0"/>
              <a:t>№3</a:t>
            </a:r>
            <a:endParaRPr lang="ru-RU" sz="2800" b="0" i="0" cap="none" dirty="0"/>
          </a:p>
        </p:txBody>
      </p:sp>
    </p:spTree>
    <p:extLst>
      <p:ext uri="{BB962C8B-B14F-4D97-AF65-F5344CB8AC3E}">
        <p14:creationId xmlns:p14="http://schemas.microsoft.com/office/powerpoint/2010/main" xmlns="" val="27075430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372" y="1052736"/>
            <a:ext cx="5379587" cy="5229448"/>
          </a:xfrm>
        </p:spPr>
        <p:txBody>
          <a:bodyPr/>
          <a:lstStyle/>
          <a:p>
            <a:r>
              <a:rPr lang="en-US" dirty="0" smtClean="0"/>
              <a:t>The Coolidge Corner Theatre is New England's most successful independent, not-for-profit cinema. Built as a church in 1906</a:t>
            </a:r>
            <a:endParaRPr lang="ru-RU" dirty="0"/>
          </a:p>
        </p:txBody>
      </p:sp>
      <p:pic>
        <p:nvPicPr>
          <p:cNvPr id="4" name="Содержимое 3" descr="450px-Coolidge_theater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9836" y="404664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703446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524" y="908720"/>
            <a:ext cx="4608513" cy="5301456"/>
          </a:xfrm>
        </p:spPr>
        <p:txBody>
          <a:bodyPr/>
          <a:lstStyle/>
          <a:p>
            <a:pPr lvl="0"/>
            <a:r>
              <a:rPr lang="en-US" dirty="0" smtClean="0"/>
              <a:t>The Jane Pickens Theatre was b</a:t>
            </a:r>
            <a:r>
              <a:rPr lang="uk-UA" dirty="0" err="1" smtClean="0"/>
              <a:t>uilt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1834 </a:t>
            </a:r>
            <a:r>
              <a:rPr lang="uk-UA" dirty="0" err="1" smtClean="0"/>
              <a:t>as</a:t>
            </a:r>
            <a:r>
              <a:rPr lang="uk-UA" dirty="0" smtClean="0"/>
              <a:t> </a:t>
            </a:r>
            <a:r>
              <a:rPr lang="uk-UA" dirty="0" err="1" smtClean="0"/>
              <a:t>the</a:t>
            </a:r>
            <a:r>
              <a:rPr lang="uk-UA" dirty="0" smtClean="0"/>
              <a:t> </a:t>
            </a:r>
            <a:r>
              <a:rPr lang="uk-UA" dirty="0" err="1" smtClean="0"/>
              <a:t>Zion</a:t>
            </a:r>
            <a:r>
              <a:rPr lang="uk-UA" dirty="0" smtClean="0"/>
              <a:t> </a:t>
            </a:r>
            <a:r>
              <a:rPr lang="uk-UA" dirty="0" err="1" smtClean="0"/>
              <a:t>Episcopal</a:t>
            </a:r>
            <a:r>
              <a:rPr lang="uk-UA" dirty="0" smtClean="0"/>
              <a:t> </a:t>
            </a:r>
            <a:r>
              <a:rPr lang="uk-UA" dirty="0" err="1" smtClean="0"/>
              <a:t>Church</a:t>
            </a:r>
            <a:r>
              <a:rPr lang="uk-UA" dirty="0" smtClean="0"/>
              <a:t>, </a:t>
            </a:r>
            <a:r>
              <a:rPr lang="uk-UA" dirty="0" err="1" smtClean="0"/>
              <a:t>it</a:t>
            </a:r>
            <a:r>
              <a:rPr lang="uk-UA" dirty="0" smtClean="0"/>
              <a:t> </a:t>
            </a:r>
            <a:r>
              <a:rPr lang="uk-UA" dirty="0" err="1" smtClean="0"/>
              <a:t>was</a:t>
            </a:r>
            <a:r>
              <a:rPr lang="uk-UA" dirty="0" smtClean="0"/>
              <a:t> </a:t>
            </a:r>
            <a:r>
              <a:rPr lang="uk-UA" dirty="0" err="1" smtClean="0"/>
              <a:t>renamed</a:t>
            </a:r>
            <a:r>
              <a:rPr lang="uk-UA" dirty="0" smtClean="0"/>
              <a:t> </a:t>
            </a:r>
            <a:r>
              <a:rPr lang="uk-UA" dirty="0" err="1" smtClean="0"/>
              <a:t>“The</a:t>
            </a:r>
            <a:r>
              <a:rPr lang="uk-UA" dirty="0" smtClean="0"/>
              <a:t> </a:t>
            </a:r>
            <a:r>
              <a:rPr lang="uk-UA" dirty="0" err="1" smtClean="0"/>
              <a:t>Strand”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1919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became</a:t>
            </a:r>
            <a:r>
              <a:rPr lang="uk-UA" dirty="0" smtClean="0"/>
              <a:t> </a:t>
            </a:r>
            <a:r>
              <a:rPr lang="uk-UA" dirty="0" err="1" smtClean="0"/>
              <a:t>Newport’s</a:t>
            </a:r>
            <a:r>
              <a:rPr lang="uk-UA" dirty="0" smtClean="0"/>
              <a:t> </a:t>
            </a:r>
            <a:r>
              <a:rPr lang="uk-UA" dirty="0" err="1" smtClean="0"/>
              <a:t>center</a:t>
            </a:r>
            <a:r>
              <a:rPr lang="uk-UA" dirty="0" smtClean="0"/>
              <a:t> </a:t>
            </a:r>
            <a:r>
              <a:rPr lang="uk-UA" dirty="0" err="1" smtClean="0"/>
              <a:t>for</a:t>
            </a:r>
            <a:r>
              <a:rPr lang="uk-UA" dirty="0" smtClean="0"/>
              <a:t> </a:t>
            </a:r>
            <a:r>
              <a:rPr lang="uk-UA" dirty="0" err="1" smtClean="0"/>
              <a:t>film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" name="Содержимое 3" descr="CG-Alaska-Newpo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796" y="1196752"/>
            <a:ext cx="650674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4077072"/>
            <a:ext cx="9751060" cy="2304256"/>
          </a:xfrm>
        </p:spPr>
        <p:txBody>
          <a:bodyPr/>
          <a:lstStyle/>
          <a:p>
            <a:r>
              <a:rPr lang="en-US" b="1" dirty="0" smtClean="0"/>
              <a:t>Odeon Cinemas</a:t>
            </a:r>
            <a:r>
              <a:rPr lang="en-US" dirty="0" smtClean="0"/>
              <a:t> is a British chain of cinemas operating in the United Kingdom and Ireland.  The first Odeon cinema was opened by Oscar Deutsch in 1928, in </a:t>
            </a:r>
            <a:r>
              <a:rPr lang="en-US" dirty="0" err="1" smtClean="0"/>
              <a:t>Brierly</a:t>
            </a:r>
            <a:r>
              <a:rPr lang="en-US" dirty="0" smtClean="0"/>
              <a:t> Hill in the West Midlands</a:t>
            </a:r>
            <a:endParaRPr lang="uk-UA" dirty="0"/>
          </a:p>
        </p:txBody>
      </p:sp>
      <p:pic>
        <p:nvPicPr>
          <p:cNvPr id="4" name="Содержимое 3" descr="a-free-cinema-ticket-for-every-reader--00-420-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2444" y="404664"/>
            <a:ext cx="504056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m50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4" y="404664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4365104"/>
            <a:ext cx="9751060" cy="2016224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 Globe Theatre. It was a theatre in London associated with </a:t>
            </a:r>
            <a:r>
              <a:rPr lang="en-US" dirty="0" smtClean="0"/>
              <a:t>William Shakespeare. </a:t>
            </a:r>
            <a:r>
              <a:rPr lang="en-US" dirty="0" smtClean="0"/>
              <a:t>It was built in 1599 by Shakespeare's </a:t>
            </a:r>
            <a:r>
              <a:rPr lang="en-US" dirty="0" smtClean="0"/>
              <a:t>playing company.</a:t>
            </a:r>
            <a:endParaRPr lang="uk-UA" dirty="0" smtClean="0"/>
          </a:p>
        </p:txBody>
      </p:sp>
      <p:pic>
        <p:nvPicPr>
          <p:cNvPr id="4" name="Содержимое 3" descr="-3-56dc39ae-3c65-4a2a-b7e2-647a7458507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4412" y="620688"/>
            <a:ext cx="5591944" cy="326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qp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796" y="620688"/>
            <a:ext cx="5328592" cy="328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4221088"/>
            <a:ext cx="5904656" cy="2016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Royal Opera House is an opera house and major performing arts venue in Covent Garden, central London.  </a:t>
            </a:r>
            <a:endParaRPr lang="uk-UA" dirty="0"/>
          </a:p>
        </p:txBody>
      </p:sp>
      <p:pic>
        <p:nvPicPr>
          <p:cNvPr id="4" name="Содержимое 3" descr="7e013_lokacii-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2484" y="1844824"/>
            <a:ext cx="4723838" cy="4267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-34-TELEGR-news-f06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804" y="476672"/>
            <a:ext cx="5328592" cy="3555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4492" y="908720"/>
            <a:ext cx="4968552" cy="5400600"/>
          </a:xfrm>
        </p:spPr>
        <p:txBody>
          <a:bodyPr/>
          <a:lstStyle/>
          <a:p>
            <a:pPr lvl="0"/>
            <a:r>
              <a:rPr lang="en-US" dirty="0" smtClean="0"/>
              <a:t>La </a:t>
            </a:r>
            <a:r>
              <a:rPr lang="en-US" dirty="0" err="1" smtClean="0"/>
              <a:t>Scala</a:t>
            </a:r>
            <a:r>
              <a:rPr lang="en-US" dirty="0" smtClean="0"/>
              <a:t> (the official name </a:t>
            </a:r>
            <a:r>
              <a:rPr lang="en-US" dirty="0" err="1" smtClean="0"/>
              <a:t>Teatro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Scala</a:t>
            </a:r>
            <a:r>
              <a:rPr lang="en-US" dirty="0" smtClean="0"/>
              <a:t>) is </a:t>
            </a:r>
            <a:r>
              <a:rPr lang="en-US" dirty="0" smtClean="0"/>
              <a:t>the most famous opera house in Milan, Italy</a:t>
            </a:r>
            <a:r>
              <a:rPr lang="en-US" dirty="0" smtClean="0"/>
              <a:t>. </a:t>
            </a:r>
            <a:r>
              <a:rPr lang="en-US" dirty="0" smtClean="0"/>
              <a:t>The theatre was opened on 3 August </a:t>
            </a:r>
            <a:r>
              <a:rPr lang="en-US" dirty="0" smtClean="0"/>
              <a:t>1778.</a:t>
            </a:r>
            <a:endParaRPr lang="uk-UA" dirty="0"/>
          </a:p>
        </p:txBody>
      </p:sp>
      <p:pic>
        <p:nvPicPr>
          <p:cNvPr id="4" name="Содержимое 3" descr="WELCM_LSCP_1_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804" y="1124744"/>
            <a:ext cx="60960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4581128"/>
            <a:ext cx="5976664" cy="1168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800" b="1" dirty="0" smtClean="0">
                <a:latin typeface="Edwardian Script ITC" pitchFamily="66" charset="0"/>
              </a:rPr>
              <a:t>Cinema and theatre are always int</a:t>
            </a:r>
            <a:r>
              <a:rPr lang="en-US" sz="4800" b="1" dirty="0" smtClean="0">
                <a:latin typeface="Edwardian Script ITC" pitchFamily="66" charset="0"/>
              </a:rPr>
              <a:t>eresting…</a:t>
            </a:r>
            <a:endParaRPr lang="ru-RU" sz="4800" b="1" dirty="0"/>
          </a:p>
        </p:txBody>
      </p:sp>
      <p:pic>
        <p:nvPicPr>
          <p:cNvPr id="5" name="Содержимое 4" descr="movie-theater-auditori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73932" y="692696"/>
            <a:ext cx="4773613" cy="3174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stage2-872x6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26460" y="2348880"/>
            <a:ext cx="4773612" cy="3695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431238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1124744"/>
            <a:ext cx="11305256" cy="2235203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lackadder ITC" pitchFamily="82" charset="0"/>
              </a:rPr>
              <a:t>Thank you for your attention!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2412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TS102801059</Template>
  <TotalTime>0</TotalTime>
  <Words>131</Words>
  <Application>Microsoft Office PowerPoint</Application>
  <PresentationFormat>Произвольный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TS102801059</vt:lpstr>
      <vt:lpstr>The most popular cinemas  and theatres</vt:lpstr>
      <vt:lpstr>The Coolidge Corner Theatre is New England's most successful independent, not-for-profit cinema. Built as a church in 1906</vt:lpstr>
      <vt:lpstr>The Jane Pickens Theatre was built in 1834 as the Zion Episcopal Church, it was renamed “The Strand” in 1919 and became Newport’s center for film. </vt:lpstr>
      <vt:lpstr>Odeon Cinemas is a British chain of cinemas operating in the United Kingdom and Ireland.  The first Odeon cinema was opened by Oscar Deutsch in 1928, in Brierly Hill in the West Midlands</vt:lpstr>
      <vt:lpstr>The Globe Theatre. It was a theatre in London associated with William Shakespeare. It was built in 1599 by Shakespeare's playing company.</vt:lpstr>
      <vt:lpstr>The Royal Opera House is an opera house and major performing arts venue in Covent Garden, central London.  </vt:lpstr>
      <vt:lpstr>La Scala (the official name Teatro alla Scala) is the most famous opera house in Milan, Italy. The theatre was opened on 3 August 1778.</vt:lpstr>
      <vt:lpstr> Cinema and theatre are always interesting…</vt:lpstr>
      <vt:lpstr>Thank you for your attention!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2014-05-11T13:03:03Z</dcterms:created>
  <dcterms:modified xsi:type="dcterms:W3CDTF">2014-05-11T18:50:11Z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