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136" autoAdjust="0"/>
    <p:restoredTop sz="9466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63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0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31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25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8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9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03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1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1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96D71-70F3-48ED-8C31-67AABC498E7C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E74A-C815-4A57-A2D3-8F9135630A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1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4618856" cy="59626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_________________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древнегреческая поэтесса, представительница </a:t>
            </a:r>
            <a:r>
              <a:rPr lang="ru-RU" dirty="0" err="1" smtClean="0"/>
              <a:t>монодической</a:t>
            </a:r>
            <a:r>
              <a:rPr lang="ru-RU" dirty="0" smtClean="0"/>
              <a:t> </a:t>
            </a:r>
            <a:r>
              <a:rPr lang="ru-RU" dirty="0" err="1" smtClean="0"/>
              <a:t>мелики</a:t>
            </a:r>
            <a:r>
              <a:rPr lang="ru-RU" dirty="0" smtClean="0"/>
              <a:t> (песенной лирики). Современники называли её «страстной».</a:t>
            </a:r>
            <a:endParaRPr lang="ru-RU" dirty="0"/>
          </a:p>
        </p:txBody>
      </p:sp>
      <p:pic>
        <p:nvPicPr>
          <p:cNvPr id="2050" name="Рисунок 2" descr="E:\катя\ФИЗИКА\220px-Herkulaneischer_Meister_002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8920"/>
            <a:ext cx="4211960" cy="451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620688"/>
            <a:ext cx="42119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/>
              <a:t>Сапфо́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237915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4008" cy="6858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Биографические данные Сапфо скудны и разноречивы. Сапфо родилась на острове Лесбос. Её отца звали </a:t>
            </a:r>
            <a:r>
              <a:rPr lang="ru-RU" sz="2800" dirty="0" err="1" smtClean="0"/>
              <a:t>Скамандроним</a:t>
            </a:r>
            <a:r>
              <a:rPr lang="ru-RU" sz="2800" dirty="0" smtClean="0"/>
              <a:t>, мать звали </a:t>
            </a:r>
            <a:r>
              <a:rPr lang="ru-RU" sz="2800" dirty="0" err="1" smtClean="0"/>
              <a:t>Клеидой</a:t>
            </a:r>
            <a:r>
              <a:rPr lang="ru-RU" sz="2800" dirty="0" smtClean="0"/>
              <a:t>. Помимо Сапфо у них было трое сыновей. В шесть лет девочка осиротела.</a:t>
            </a:r>
            <a:endParaRPr lang="ru-RU" sz="2800" dirty="0"/>
          </a:p>
        </p:txBody>
      </p:sp>
      <p:pic>
        <p:nvPicPr>
          <p:cNvPr id="3074" name="Рисунок 2" descr="E:\катя\ФИЗИКА\300px-Lesv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31" y="908720"/>
            <a:ext cx="4554669" cy="450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07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44824"/>
            <a:ext cx="9144000" cy="501317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Существует легенда о поэтессе - что она влюбилась в моряка </a:t>
            </a:r>
            <a:r>
              <a:rPr lang="ru-RU" sz="3200" b="1" dirty="0" err="1" smtClean="0"/>
              <a:t>Фаона</a:t>
            </a:r>
            <a:r>
              <a:rPr lang="ru-RU" sz="3200" b="1" dirty="0" smtClean="0"/>
              <a:t>. Каждый день он уплывал на лодке, и Сапфо дожидалась его возвращения на скале. Однажды </a:t>
            </a:r>
            <a:r>
              <a:rPr lang="ru-RU" sz="3200" b="1" dirty="0" err="1" smtClean="0"/>
              <a:t>Фаон</a:t>
            </a:r>
            <a:r>
              <a:rPr lang="ru-RU" sz="3200" b="1" dirty="0" smtClean="0"/>
              <a:t> не вернулся, и она бросилась в воду. Эта легенда - сплетение мифа о морском божестве острова Лесбос </a:t>
            </a:r>
            <a:r>
              <a:rPr lang="ru-RU" sz="3200" b="1" dirty="0" err="1" smtClean="0"/>
              <a:t>Фаоне,которому</a:t>
            </a:r>
            <a:r>
              <a:rPr lang="ru-RU" sz="3200" b="1" dirty="0" smtClean="0"/>
              <a:t> Афродита дала специальное снадобье, благодаря которому все женщины, его видевшие, влюблялись в него. Этот миф красиво сплетался с образом известной поэтессы Сапфо, и поэтому возникла такая легенда.</a:t>
            </a:r>
            <a:endParaRPr lang="ru-RU" sz="3200" b="1" dirty="0"/>
          </a:p>
        </p:txBody>
      </p:sp>
      <p:pic>
        <p:nvPicPr>
          <p:cNvPr id="4099" name="Рисунок 3" descr="E:\катя\ФИЗИКА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-9453"/>
            <a:ext cx="3960441" cy="185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61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E:\катя\ФИЗИКА\300px-Sappho_and_Alcae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6336704" cy="380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9695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Сапфо вышла замуж за богатого </a:t>
            </a:r>
            <a:r>
              <a:rPr lang="ru-RU" sz="4000" dirty="0" err="1" smtClean="0"/>
              <a:t>андрийца</a:t>
            </a:r>
            <a:r>
              <a:rPr lang="ru-RU" sz="4000" dirty="0" smtClean="0"/>
              <a:t> </a:t>
            </a:r>
            <a:r>
              <a:rPr lang="ru-RU" sz="4000" dirty="0" err="1" smtClean="0"/>
              <a:t>Керкиласа</a:t>
            </a:r>
            <a:r>
              <a:rPr lang="ru-RU" sz="4000" dirty="0" smtClean="0"/>
              <a:t>; у нее родилась дочь (названная по имени матери Сапфо, </a:t>
            </a:r>
            <a:r>
              <a:rPr lang="ru-RU" sz="4000" dirty="0" err="1" smtClean="0"/>
              <a:t>Клейс</a:t>
            </a:r>
            <a:r>
              <a:rPr lang="ru-RU" sz="4000" dirty="0" smtClean="0"/>
              <a:t>, или </a:t>
            </a:r>
            <a:r>
              <a:rPr lang="ru-RU" sz="4000" dirty="0" err="1" smtClean="0"/>
              <a:t>Клеида</a:t>
            </a:r>
            <a:r>
              <a:rPr lang="ru-RU" sz="4000" dirty="0" smtClean="0"/>
              <a:t>), которой Сапфо посвятила цикл стихов. И муж, и ребенок Сапфо прожили недолго.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1504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«Поэзия Сапфо была посвящена любви и красоте: </a:t>
            </a:r>
            <a:r>
              <a:rPr lang="ru-RU" sz="28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красоте тела, девушек и эфебов, торжественно состязавшихся с ней у храма Геры на Лесбосе; </a:t>
            </a:r>
            <a:endParaRPr lang="ru-RU" sz="2800" dirty="0">
              <a:effectLst>
                <a:outerShdw blurRad="38100" dist="38100" dir="2700000" algn="tl">
                  <a:srgbClr xmlns:mc="http://schemas.openxmlformats.org/markup-compatibility/2006" xmlns:a14="http://schemas.microsoft.com/office/drawing/2010/main" val="000000" mc:Ignorable="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Рисунок 2" descr="E:\катя\ФИЗИКА\220px-Gustav_Klimt_0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95" y="1510444"/>
            <a:ext cx="3951287" cy="501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08520" y="1228109"/>
            <a:ext cx="27363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любви, отвлеченной от грубости физиологического порыва к культу чувства, </a:t>
            </a:r>
            <a:r>
              <a:rPr lang="ru-RU" sz="2400" dirty="0" err="1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надстраивавшегося</a:t>
            </a:r>
            <a:r>
              <a:rPr lang="ru-RU" sz="2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 над вопросами брака и пола, умерявшего страстность требованиями эстетики, 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46769" y="1228109"/>
            <a:ext cx="248972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вызывавшего анализ аффекта и виртуозность его поэтического, условного выражения. От Сапфо выход к Сократу: недаром он называл её своей наставницей в вопросах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xmlns:mc="http://schemas.openxmlformats.org/markup-compatibility/2006" xmlns:a14="http://schemas.microsoft.com/office/drawing/2010/main" val="000000" mc:Ignorable="">
                      <a:alpha val="43137"/>
                    </a:srgbClr>
                  </a:outerShdw>
                </a:effectLst>
              </a:rPr>
              <a:t>любви»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262764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0"/>
            <a:ext cx="6444208" cy="69573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Gabriola" pitchFamily="82" charset="0"/>
              </a:rPr>
              <a:t>Максим </a:t>
            </a:r>
            <a:r>
              <a:rPr lang="ru-RU" sz="3200" b="1" dirty="0" err="1" smtClean="0">
                <a:latin typeface="Gabriola" pitchFamily="82" charset="0"/>
              </a:rPr>
              <a:t>Тирский</a:t>
            </a:r>
            <a:r>
              <a:rPr lang="ru-RU" sz="3200" b="1" dirty="0" smtClean="0">
                <a:latin typeface="Gabriola" pitchFamily="82" charset="0"/>
              </a:rPr>
              <a:t> писал: </a:t>
            </a:r>
            <a:br>
              <a:rPr lang="ru-RU" sz="3200" b="1" dirty="0" smtClean="0">
                <a:latin typeface="Gabriola" pitchFamily="82" charset="0"/>
              </a:rPr>
            </a:br>
            <a:r>
              <a:rPr lang="ru-RU" sz="3200" dirty="0" smtClean="0">
                <a:latin typeface="Gabriola" pitchFamily="82" charset="0"/>
              </a:rPr>
              <a:t>«Как иначе можно назвать любовь этой лесбийской женщины, если не искусством любви Сократа? Ведь они, кажется мне, понимали любовь по-своему: она любила женщин, он — мужчин. Ведь они, как говорят, любили многих, и были увлечены всем прекрасным. Кем были для него Алкивиад, </a:t>
            </a:r>
            <a:r>
              <a:rPr lang="ru-RU" sz="3200" dirty="0" err="1" smtClean="0">
                <a:latin typeface="Gabriola" pitchFamily="82" charset="0"/>
              </a:rPr>
              <a:t>Хармид</a:t>
            </a:r>
            <a:r>
              <a:rPr lang="ru-RU" sz="3200" dirty="0" smtClean="0">
                <a:latin typeface="Gabriola" pitchFamily="82" charset="0"/>
              </a:rPr>
              <a:t> и Федр, тем были для неё </a:t>
            </a:r>
            <a:r>
              <a:rPr lang="ru-RU" sz="3200" dirty="0" err="1" smtClean="0">
                <a:latin typeface="Gabriola" pitchFamily="82" charset="0"/>
              </a:rPr>
              <a:t>Гиринна</a:t>
            </a:r>
            <a:r>
              <a:rPr lang="ru-RU" sz="3200" dirty="0" smtClean="0">
                <a:latin typeface="Gabriola" pitchFamily="82" charset="0"/>
              </a:rPr>
              <a:t>, </a:t>
            </a:r>
            <a:r>
              <a:rPr lang="ru-RU" sz="3200" dirty="0" err="1" smtClean="0">
                <a:latin typeface="Gabriola" pitchFamily="82" charset="0"/>
              </a:rPr>
              <a:t>Аттида</a:t>
            </a:r>
            <a:r>
              <a:rPr lang="ru-RU" sz="3200" dirty="0" smtClean="0">
                <a:latin typeface="Gabriola" pitchFamily="82" charset="0"/>
              </a:rPr>
              <a:t> и </a:t>
            </a:r>
            <a:r>
              <a:rPr lang="ru-RU" sz="3200" dirty="0" err="1" smtClean="0">
                <a:latin typeface="Gabriola" pitchFamily="82" charset="0"/>
              </a:rPr>
              <a:t>Анактория</a:t>
            </a:r>
            <a:r>
              <a:rPr lang="ru-RU" sz="3200" dirty="0" smtClean="0">
                <a:latin typeface="Gabriola" pitchFamily="82" charset="0"/>
              </a:rPr>
              <a:t>…»</a:t>
            </a:r>
            <a:endParaRPr lang="ru-RU" sz="3200" dirty="0">
              <a:latin typeface="Gabriola" pitchFamily="82" charset="0"/>
            </a:endParaRPr>
          </a:p>
        </p:txBody>
      </p:sp>
      <p:pic>
        <p:nvPicPr>
          <p:cNvPr id="6147" name="Рисунок 3" descr="E:\катя\ФИЗИКА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" y="3284984"/>
            <a:ext cx="2699527" cy="358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6148" name="Рисунок 4" descr="E:\катя\ФИЗИКА\220px-Raffael_0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699792" cy="331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88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Платон. К Сапфо.</a:t>
            </a:r>
            <a:br>
              <a:rPr lang="ru-RU" sz="2000" dirty="0" smtClean="0"/>
            </a:br>
            <a:r>
              <a:rPr lang="ru-RU" sz="31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_____________________________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«Девять лишь муз называя, мы Сапфо наносим обиду. Разве мы в ней не должны музу десятую чтить?»</a:t>
            </a:r>
            <a:endParaRPr lang="ru-RU" sz="3100" dirty="0"/>
          </a:p>
        </p:txBody>
      </p:sp>
      <p:pic>
        <p:nvPicPr>
          <p:cNvPr id="7170" name="Рисунок 2" descr="E:\катя\ФИЗИКА\300px-Godward-In_the_Days_of_Sappho-19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402641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23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244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_________________ древнегреческая поэтесса, представительница монодической мелики (песенной лирики). Современники называли её «страстной».</vt:lpstr>
      <vt:lpstr>Биографические данные Сапфо скудны и разноречивы. Сапфо родилась на острове Лесбос. Её отца звали Скамандроним, мать звали Клеидой. Помимо Сапфо у них было трое сыновей. В шесть лет девочка осиротела.</vt:lpstr>
      <vt:lpstr>Существует легенда о поэтессе - что она влюбилась в моряка Фаона. Каждый день он уплывал на лодке, и Сапфо дожидалась его возвращения на скале. Однажды Фаон не вернулся, и она бросилась в воду. Эта легенда - сплетение мифа о морском божестве острова Лесбос Фаоне,которому Афродита дала специальное снадобье, благодаря которому все женщины, его видевшие, влюблялись в него. Этот миф красиво сплетался с образом известной поэтессы Сапфо, и поэтому возникла такая легенда.</vt:lpstr>
      <vt:lpstr>Сапфо вышла замуж за богатого андрийца Керкиласа; у нее родилась дочь (названная по имени матери Сапфо, Клейс, или Клеида), которой Сапфо посвятила цикл стихов. И муж, и ребенок Сапфо прожили недолго. </vt:lpstr>
      <vt:lpstr>«Поэзия Сапфо была посвящена любви и красоте: красоте тела, девушек и эфебов, торжественно состязавшихся с ней у храма Геры на Лесбосе; </vt:lpstr>
      <vt:lpstr>Максим Тирский писал:  «Как иначе можно назвать любовь этой лесбийской женщины, если не искусством любви Сократа? Ведь они, кажется мне, понимали любовь по-своему: она любила женщин, он — мужчин. Ведь они, как говорят, любили многих, и были увлечены всем прекрасным. Кем были для него Алкивиад, Хармид и Федр, тем были для неё Гиринна, Аттида и Анактория…»</vt:lpstr>
      <vt:lpstr>Платон. К Сапфо. _____________________________ «Девять лишь муз называя, мы Сапфо наносим обиду. Разве мы в ней не должны музу десятую чтить?»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Сапфо́ ____________________________ древнегреческая поэтесса, представительница монодической мелики (песенной лирики). Современники называли её «страстной».</dc:title>
  <dc:creator>Наталья</dc:creator>
  <cp:lastModifiedBy>Наталья</cp:lastModifiedBy>
  <cp:revision>6</cp:revision>
  <dcterms:created xsi:type="dcterms:W3CDTF">2011-11-03T16:50:34Z</dcterms:created>
  <dcterms:modified xsi:type="dcterms:W3CDTF">2011-11-03T17:42:32Z</dcterms:modified>
</cp:coreProperties>
</file>