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62"/>
            <a:ext cx="9144000" cy="1482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тему: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824"/>
            <a:ext cx="9144000" cy="4680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Визначні </a:t>
            </a:r>
            <a:r>
              <a:rPr lang="uk-U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памֹ’ятки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та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цікаві місця Китаю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7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09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Село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Хему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одне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найбільш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мальовничих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сіл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Китаю. Через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довгу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зиму в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цьому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районі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для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відвідування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туристами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Хему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відкрита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червня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жовтень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Найкращий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час для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відвідування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початок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червня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коли природа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прокидається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луки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покриті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тисячами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різнокольорових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квітів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7"/>
            <a:ext cx="784887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05064"/>
            <a:ext cx="9144000" cy="2852936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rgbClr val="C00000"/>
                </a:solidFill>
              </a:rPr>
              <a:t>Круїз</a:t>
            </a:r>
            <a:r>
              <a:rPr lang="ru-RU" i="1" dirty="0">
                <a:solidFill>
                  <a:srgbClr val="C00000"/>
                </a:solidFill>
              </a:rPr>
              <a:t> по </a:t>
            </a:r>
            <a:r>
              <a:rPr lang="ru-RU" i="1" dirty="0" err="1">
                <a:solidFill>
                  <a:srgbClr val="C00000"/>
                </a:solidFill>
              </a:rPr>
              <a:t>річці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Лі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Гуйлінь</a:t>
            </a:r>
            <a:r>
              <a:rPr lang="ru-RU" i="1" dirty="0">
                <a:solidFill>
                  <a:srgbClr val="C00000"/>
                </a:solidFill>
              </a:rPr>
              <a:t> до </a:t>
            </a:r>
            <a:r>
              <a:rPr lang="ru-RU" i="1" dirty="0" err="1">
                <a:solidFill>
                  <a:srgbClr val="C00000"/>
                </a:solidFill>
              </a:rPr>
              <a:t>Яншо</a:t>
            </a:r>
            <a:r>
              <a:rPr lang="ru-RU" i="1" dirty="0">
                <a:solidFill>
                  <a:srgbClr val="C00000"/>
                </a:solidFill>
              </a:rPr>
              <a:t>, є </a:t>
            </a:r>
            <a:r>
              <a:rPr lang="ru-RU" i="1" dirty="0" err="1">
                <a:solidFill>
                  <a:srgbClr val="C00000"/>
                </a:solidFill>
              </a:rPr>
              <a:t>основним</a:t>
            </a:r>
            <a:r>
              <a:rPr lang="ru-RU" i="1" dirty="0">
                <a:solidFill>
                  <a:srgbClr val="C00000"/>
                </a:solidFill>
              </a:rPr>
              <a:t> моментом будь-</a:t>
            </a:r>
            <a:r>
              <a:rPr lang="ru-RU" i="1" dirty="0" err="1">
                <a:solidFill>
                  <a:srgbClr val="C00000"/>
                </a:solidFill>
              </a:rPr>
              <a:t>якої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поїздки</a:t>
            </a:r>
            <a:r>
              <a:rPr lang="ru-RU" i="1" dirty="0">
                <a:solidFill>
                  <a:srgbClr val="C00000"/>
                </a:solidFill>
              </a:rPr>
              <a:t> в </a:t>
            </a:r>
            <a:r>
              <a:rPr lang="ru-RU" i="1" dirty="0" err="1">
                <a:solidFill>
                  <a:srgbClr val="C00000"/>
                </a:solidFill>
              </a:rPr>
              <a:t>північно-східну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провінцію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Гуансі</a:t>
            </a:r>
            <a:r>
              <a:rPr lang="ru-RU" i="1" dirty="0">
                <a:solidFill>
                  <a:srgbClr val="C00000"/>
                </a:solidFill>
              </a:rPr>
              <a:t>. Пейзаж </a:t>
            </a:r>
            <a:r>
              <a:rPr lang="ru-RU" i="1" dirty="0" err="1">
                <a:solidFill>
                  <a:srgbClr val="C00000"/>
                </a:solidFill>
              </a:rPr>
              <a:t>прикрашають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дивовижні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пагорби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>
                <a:solidFill>
                  <a:srgbClr val="C00000"/>
                </a:solidFill>
              </a:rPr>
              <a:t>круті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скелі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>
                <a:solidFill>
                  <a:srgbClr val="C00000"/>
                </a:solidFill>
              </a:rPr>
              <a:t>неймовірні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печери</a:t>
            </a:r>
            <a:r>
              <a:rPr lang="ru-RU" i="1" dirty="0">
                <a:solidFill>
                  <a:srgbClr val="C00000"/>
                </a:solidFill>
              </a:rPr>
              <a:t>, села, і </a:t>
            </a:r>
            <a:r>
              <a:rPr lang="ru-RU" i="1" dirty="0" err="1">
                <a:solidFill>
                  <a:srgbClr val="C00000"/>
                </a:solidFill>
              </a:rPr>
              <a:t>бамбукові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гаї</a:t>
            </a:r>
            <a:r>
              <a:rPr lang="ru-RU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25"/>
            <a:ext cx="8280920" cy="405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77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Теракотова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армія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являє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собою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колекцію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скульптур,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які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зображують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армію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Цинь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Шихуанді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першого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імператора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Китаю.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Це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найпопулярніша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визначна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пам’ятка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місті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3">
                    <a:lumMod val="75000"/>
                  </a:schemeClr>
                </a:solidFill>
              </a:rPr>
              <a:t>Сіань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88840"/>
            <a:ext cx="7992888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1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31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 smtClean="0">
                <a:solidFill>
                  <a:srgbClr val="92D050"/>
                </a:solidFill>
              </a:rPr>
              <a:t>Розташоване</a:t>
            </a:r>
            <a:r>
              <a:rPr lang="ru-RU" i="1" dirty="0" smtClean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в </a:t>
            </a:r>
            <a:r>
              <a:rPr lang="ru-RU" i="1" dirty="0" err="1">
                <a:solidFill>
                  <a:srgbClr val="92D050"/>
                </a:solidFill>
              </a:rPr>
              <a:t>центрі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Пекіна</a:t>
            </a:r>
            <a:r>
              <a:rPr lang="ru-RU" i="1" dirty="0">
                <a:solidFill>
                  <a:srgbClr val="92D050"/>
                </a:solidFill>
              </a:rPr>
              <a:t>, </a:t>
            </a:r>
            <a:r>
              <a:rPr lang="ru-RU" i="1" dirty="0" err="1">
                <a:solidFill>
                  <a:srgbClr val="92D050"/>
                </a:solidFill>
              </a:rPr>
              <a:t>Заборонене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місто</a:t>
            </a:r>
            <a:r>
              <a:rPr lang="ru-RU" i="1" dirty="0">
                <a:solidFill>
                  <a:srgbClr val="92D050"/>
                </a:solidFill>
              </a:rPr>
              <a:t> є </a:t>
            </a:r>
            <a:r>
              <a:rPr lang="ru-RU" i="1" dirty="0" err="1">
                <a:solidFill>
                  <a:srgbClr val="92D050"/>
                </a:solidFill>
              </a:rPr>
              <a:t>найбільшим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палацом</a:t>
            </a:r>
            <a:r>
              <a:rPr lang="ru-RU" i="1" dirty="0">
                <a:solidFill>
                  <a:srgbClr val="92D050"/>
                </a:solidFill>
              </a:rPr>
              <a:t> у </a:t>
            </a:r>
            <a:r>
              <a:rPr lang="ru-RU" i="1" dirty="0" err="1">
                <a:solidFill>
                  <a:srgbClr val="92D050"/>
                </a:solidFill>
              </a:rPr>
              <a:t>світі</a:t>
            </a:r>
            <a:r>
              <a:rPr lang="ru-RU" i="1" dirty="0">
                <a:solidFill>
                  <a:srgbClr val="92D050"/>
                </a:solidFill>
              </a:rPr>
              <a:t>. </a:t>
            </a:r>
            <a:r>
              <a:rPr lang="ru-RU" i="1" dirty="0" err="1">
                <a:solidFill>
                  <a:srgbClr val="92D050"/>
                </a:solidFill>
              </a:rPr>
              <a:t>Він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охоплює</a:t>
            </a:r>
            <a:r>
              <a:rPr lang="ru-RU" i="1" dirty="0">
                <a:solidFill>
                  <a:srgbClr val="92D050"/>
                </a:solidFill>
              </a:rPr>
              <a:t> 72 </a:t>
            </a:r>
            <a:r>
              <a:rPr lang="ru-RU" i="1" dirty="0" smtClean="0">
                <a:solidFill>
                  <a:srgbClr val="92D050"/>
                </a:solidFill>
              </a:rPr>
              <a:t>га. </a:t>
            </a:r>
            <a:r>
              <a:rPr lang="ru-RU" i="1" dirty="0" err="1" smtClean="0">
                <a:solidFill>
                  <a:srgbClr val="92D050"/>
                </a:solidFill>
              </a:rPr>
              <a:t>Палацовий</a:t>
            </a:r>
            <a:r>
              <a:rPr lang="ru-RU" i="1" dirty="0" smtClean="0">
                <a:solidFill>
                  <a:srgbClr val="92D050"/>
                </a:solidFill>
              </a:rPr>
              <a:t> </a:t>
            </a:r>
            <a:r>
              <a:rPr lang="ru-RU" i="1" dirty="0">
                <a:solidFill>
                  <a:srgbClr val="92D050"/>
                </a:solidFill>
              </a:rPr>
              <a:t>комплекс </a:t>
            </a:r>
            <a:r>
              <a:rPr lang="ru-RU" i="1" dirty="0" err="1">
                <a:solidFill>
                  <a:srgbClr val="92D050"/>
                </a:solidFill>
              </a:rPr>
              <a:t>складається</a:t>
            </a:r>
            <a:r>
              <a:rPr lang="ru-RU" i="1" dirty="0">
                <a:solidFill>
                  <a:srgbClr val="92D050"/>
                </a:solidFill>
              </a:rPr>
              <a:t> з 980 </a:t>
            </a:r>
            <a:r>
              <a:rPr lang="ru-RU" i="1" dirty="0" err="1" smtClean="0">
                <a:solidFill>
                  <a:srgbClr val="92D050"/>
                </a:solidFill>
              </a:rPr>
              <a:t>будівель</a:t>
            </a:r>
            <a:r>
              <a:rPr lang="ru-RU" i="1" dirty="0" smtClean="0">
                <a:solidFill>
                  <a:srgbClr val="92D050"/>
                </a:solidFill>
              </a:rPr>
              <a:t>, </a:t>
            </a:r>
            <a:r>
              <a:rPr lang="ru-RU" i="1" dirty="0" err="1">
                <a:solidFill>
                  <a:srgbClr val="92D050"/>
                </a:solidFill>
              </a:rPr>
              <a:t>високих</a:t>
            </a:r>
            <a:r>
              <a:rPr lang="ru-RU" i="1" dirty="0">
                <a:solidFill>
                  <a:srgbClr val="92D050"/>
                </a:solidFill>
              </a:rPr>
              <a:t>, </a:t>
            </a:r>
            <a:r>
              <a:rPr lang="ru-RU" i="1" dirty="0" smtClean="0">
                <a:solidFill>
                  <a:srgbClr val="92D050"/>
                </a:solidFill>
              </a:rPr>
              <a:t>10-ти </a:t>
            </a:r>
            <a:r>
              <a:rPr lang="ru-RU" i="1" dirty="0" err="1">
                <a:solidFill>
                  <a:srgbClr val="92D050"/>
                </a:solidFill>
              </a:rPr>
              <a:t>метрових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стін</a:t>
            </a:r>
            <a:r>
              <a:rPr lang="ru-RU" i="1" dirty="0">
                <a:solidFill>
                  <a:srgbClr val="92D050"/>
                </a:solidFill>
              </a:rPr>
              <a:t>, і </a:t>
            </a:r>
            <a:r>
              <a:rPr lang="ru-RU" i="1" dirty="0" err="1">
                <a:solidFill>
                  <a:srgbClr val="92D050"/>
                </a:solidFill>
              </a:rPr>
              <a:t>глибокого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</a:rPr>
              <a:t>рову</a:t>
            </a:r>
            <a:r>
              <a:rPr lang="ru-RU" i="1" dirty="0" smtClean="0">
                <a:solidFill>
                  <a:srgbClr val="92D050"/>
                </a:solidFill>
              </a:rPr>
              <a:t>. </a:t>
            </a:r>
            <a:r>
              <a:rPr lang="ru-RU" i="1" dirty="0" err="1">
                <a:solidFill>
                  <a:srgbClr val="92D050"/>
                </a:solidFill>
              </a:rPr>
              <a:t>Сьогодні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Заборонене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місто</a:t>
            </a:r>
            <a:r>
              <a:rPr lang="ru-RU" i="1" dirty="0">
                <a:solidFill>
                  <a:srgbClr val="92D050"/>
                </a:solidFill>
              </a:rPr>
              <a:t> є </a:t>
            </a:r>
            <a:r>
              <a:rPr lang="ru-RU" i="1" dirty="0" err="1">
                <a:solidFill>
                  <a:srgbClr val="92D050"/>
                </a:solidFill>
              </a:rPr>
              <a:t>музеєм</a:t>
            </a:r>
            <a:r>
              <a:rPr lang="ru-RU" i="1" dirty="0">
                <a:solidFill>
                  <a:srgbClr val="92D050"/>
                </a:solidFill>
              </a:rPr>
              <a:t> і одним з </a:t>
            </a:r>
            <a:r>
              <a:rPr lang="ru-RU" i="1" dirty="0" err="1">
                <a:solidFill>
                  <a:srgbClr val="92D050"/>
                </a:solidFill>
              </a:rPr>
              <a:t>найпопулярніших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туристичних</a:t>
            </a:r>
            <a:r>
              <a:rPr lang="ru-RU" i="1" dirty="0">
                <a:solidFill>
                  <a:srgbClr val="92D050"/>
                </a:solidFill>
              </a:rPr>
              <a:t> </a:t>
            </a:r>
            <a:r>
              <a:rPr lang="ru-RU" i="1" dirty="0" err="1">
                <a:solidFill>
                  <a:srgbClr val="92D050"/>
                </a:solidFill>
              </a:rPr>
              <a:t>пам’яток</a:t>
            </a:r>
            <a:r>
              <a:rPr lang="ru-RU" i="1" dirty="0">
                <a:solidFill>
                  <a:srgbClr val="92D050"/>
                </a:solidFill>
              </a:rPr>
              <a:t> в </a:t>
            </a:r>
            <a:r>
              <a:rPr lang="ru-RU" i="1" dirty="0" err="1">
                <a:solidFill>
                  <a:srgbClr val="92D050"/>
                </a:solidFill>
              </a:rPr>
              <a:t>Китаї</a:t>
            </a:r>
            <a:r>
              <a:rPr lang="ru-RU" i="1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8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Гавань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Вікторія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знаходиться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в Гонконгу і є одним з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найбільших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контейнерних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портів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світі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. Гавань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Вікторія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також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є одним з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найжвавіших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портів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світі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з сотнями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поромів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катерів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іншого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транспорту.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3" y="2483300"/>
            <a:ext cx="7781063" cy="437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1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1988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Долина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Цзючжайгоу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природний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заповідник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півночі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провінції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Сичуань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в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південно-західній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частині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Китаю. Долина знаменита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своїми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каскадним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водоспадами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мальовничими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озерами.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352928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0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Розташований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130 метрах над долиною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Лхаси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палац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Потала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піднімається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ще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 170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метрів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і є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найбільшим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монументальним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спорудженням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у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всьому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Тибеті</a:t>
            </a:r>
            <a:r>
              <a:rPr lang="ru-RU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37099"/>
            <a:ext cx="8352928" cy="493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9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6" y="4509120"/>
            <a:ext cx="9132703" cy="2348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Річка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Янцзи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айдовша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річка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Азії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. На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ній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розміщена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дамба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Трьох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ущелин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яка є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найбільшою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гідроелектростанцією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світі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Багато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хто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вважає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річка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розділяє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Північний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accent4">
                    <a:lumMod val="50000"/>
                  </a:schemeClr>
                </a:solidFill>
              </a:rPr>
              <a:t>південний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Китай.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13690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0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84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Озеро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Цяньдяоху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знаходиться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у 150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кілометрах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міста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Ханчжоу. На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озері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знаходяться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більше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400 маленьких і великих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мальовничих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островів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Цяньдаоху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штучним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озером.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Загальна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площа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озерного району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складає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573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квадратних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кілометра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найбільшим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прісноводним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озером у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східній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частині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Китаю.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842493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849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8" y="4653136"/>
            <a:ext cx="9126341" cy="22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Острів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Хайнань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м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</a:rPr>
              <a:t>альовничий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китайський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острів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розташований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півдні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країни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й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має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схожий з Гавайями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клімат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, тому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розташовано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одній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широті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з ними.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099"/>
            <a:ext cx="7992888" cy="472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65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Пудун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район Шанхая, на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східному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березі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річки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Хуанпу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виник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фінансовий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комерційний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центр Китаю. Ряд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сліпучих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хмарочосів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піднімається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землі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Будівництво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Шанхайської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вежі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бути завершено в 2014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році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5281"/>
            <a:ext cx="8238938" cy="433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7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73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43808" y="4725144"/>
            <a:ext cx="6313761" cy="21328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Виконали</a:t>
            </a:r>
            <a:b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Якимів Анжеліка</a:t>
            </a:r>
            <a:b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Марчак</a:t>
            </a:r>
            <a: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Софія</a:t>
            </a:r>
            <a:b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– А клас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18948"/>
            <a:ext cx="7416824" cy="1944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КІНЕЦЬ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68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rgbClr val="7030A0"/>
                </a:solidFill>
              </a:rPr>
              <a:t>Печери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Могао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утворюють</a:t>
            </a:r>
            <a:r>
              <a:rPr lang="ru-RU" i="1" dirty="0">
                <a:solidFill>
                  <a:srgbClr val="7030A0"/>
                </a:solidFill>
              </a:rPr>
              <a:t> систему з 492 </a:t>
            </a:r>
            <a:r>
              <a:rPr lang="ru-RU" i="1" dirty="0" err="1" smtClean="0">
                <a:solidFill>
                  <a:srgbClr val="7030A0"/>
                </a:solidFill>
              </a:rPr>
              <a:t>храмів</a:t>
            </a:r>
            <a:r>
              <a:rPr lang="ru-RU" i="1" dirty="0" smtClean="0">
                <a:solidFill>
                  <a:srgbClr val="7030A0"/>
                </a:solidFill>
              </a:rPr>
              <a:t>. </a:t>
            </a:r>
            <a:r>
              <a:rPr lang="ru-RU" i="1" dirty="0" err="1">
                <a:solidFill>
                  <a:srgbClr val="7030A0"/>
                </a:solidFill>
              </a:rPr>
              <a:t>Храми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розташовані</a:t>
            </a:r>
            <a:r>
              <a:rPr lang="ru-RU" i="1" dirty="0">
                <a:solidFill>
                  <a:srgbClr val="7030A0"/>
                </a:solidFill>
              </a:rPr>
              <a:t> на </a:t>
            </a:r>
            <a:r>
              <a:rPr lang="ru-RU" i="1" dirty="0" err="1">
                <a:solidFill>
                  <a:srgbClr val="7030A0"/>
                </a:solidFill>
              </a:rPr>
              <a:t>Шовковому</a:t>
            </a:r>
            <a:r>
              <a:rPr lang="ru-RU" i="1" dirty="0">
                <a:solidFill>
                  <a:srgbClr val="7030A0"/>
                </a:solidFill>
              </a:rPr>
              <a:t> шляху. </a:t>
            </a:r>
            <a:r>
              <a:rPr lang="ru-RU" i="1" dirty="0" err="1">
                <a:solidFill>
                  <a:srgbClr val="7030A0"/>
                </a:solidFill>
              </a:rPr>
              <a:t>Печери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містять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найяскравіші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приклади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буддійського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мистецтва</a:t>
            </a:r>
            <a:r>
              <a:rPr lang="ru-RU" i="1" dirty="0">
                <a:solidFill>
                  <a:srgbClr val="7030A0"/>
                </a:solidFill>
              </a:rPr>
              <a:t>. </a:t>
            </a:r>
            <a:r>
              <a:rPr lang="ru-RU" i="1" dirty="0" err="1" smtClean="0">
                <a:solidFill>
                  <a:srgbClr val="7030A0"/>
                </a:solidFill>
              </a:rPr>
              <a:t>Могао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є одним </a:t>
            </a:r>
            <a:r>
              <a:rPr lang="ru-RU" i="1" dirty="0" err="1">
                <a:solidFill>
                  <a:srgbClr val="7030A0"/>
                </a:solidFill>
              </a:rPr>
              <a:t>із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трьох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найбільш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відомих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стародавніх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скельних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храмів</a:t>
            </a:r>
            <a:r>
              <a:rPr lang="ru-RU" i="1" dirty="0">
                <a:solidFill>
                  <a:srgbClr val="7030A0"/>
                </a:solidFill>
              </a:rPr>
              <a:t> в </a:t>
            </a:r>
            <a:r>
              <a:rPr lang="ru-RU" i="1" dirty="0" err="1">
                <a:solidFill>
                  <a:srgbClr val="7030A0"/>
                </a:solidFill>
              </a:rPr>
              <a:t>Китаї</a:t>
            </a:r>
            <a:r>
              <a:rPr lang="ru-RU" i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88436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9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544" y="1"/>
            <a:ext cx="9161543" cy="3284984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Територія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Люопінг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знаходиться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префектурі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Куджінг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Китай.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Місце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відоме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своїми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гарними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пейзажами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навесні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коли в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повній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мірі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розквітають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поля з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квіток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ріпаку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і гори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оточені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золотим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природним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морем.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8246965" cy="436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5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0979" y="4293096"/>
            <a:ext cx="9144000" cy="2592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Гігантський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Будда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вирізаний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скелі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провінції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Сичуань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, в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західному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Китаї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Гігантський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Будда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висотою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в 71 метр не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перестає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захоплювати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приїжджих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туристів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місцевих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жителів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одна з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найвідоміших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визначних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пам’яток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Китаю.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0"/>
            <a:ext cx="8039551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8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252520" cy="31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Велика </a:t>
            </a:r>
            <a:r>
              <a:rPr lang="ru-RU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Китайська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стіна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символ Китаю,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це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дивовижна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споруда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нашої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цивілізації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Загальна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довжина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Великої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китайської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стіни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становить 8 851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км. 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2004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році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її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відвідали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більше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41,8 млн. </a:t>
            </a:r>
            <a:r>
              <a:rPr lang="ru-RU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іноземних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туристів.Це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єдине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творіння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рук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людських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видно з космосу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неозброєним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7920880" cy="459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6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" y="4221088"/>
            <a:ext cx="9144000" cy="2636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Озеро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Сіху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розташоване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західній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частині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Ханчжоу. </a:t>
            </a:r>
            <a:r>
              <a:rPr lang="ru-RU" i="1" dirty="0" err="1" smtClean="0">
                <a:solidFill>
                  <a:schemeClr val="bg1">
                    <a:lumMod val="50000"/>
                  </a:schemeClr>
                </a:solidFill>
              </a:rPr>
              <a:t>Загальна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площа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садово-паркового пейзажного комплексу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Сіху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– 60,8 кв. км.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З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трьох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сторін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Сіху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оточують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лісисті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гори. В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ясні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місячні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ночі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відбиваючись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озерної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гладі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, вони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створюють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неповторне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</a:rPr>
              <a:t>видовище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344"/>
            <a:ext cx="7884368" cy="411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5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18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Шанхай,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місто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Китаю,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ніколи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важливим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культурним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центром, але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властиві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особлива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75000"/>
                  </a:schemeClr>
                </a:solidFill>
              </a:rPr>
              <a:t>чарівність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атмосфера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0472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306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B050"/>
                </a:solidFill>
              </a:rPr>
              <a:t>Гори </a:t>
            </a:r>
            <a:r>
              <a:rPr lang="ru-RU" i="1" dirty="0" err="1" smtClean="0">
                <a:solidFill>
                  <a:srgbClr val="00B050"/>
                </a:solidFill>
              </a:rPr>
              <a:t>Хуаншань</a:t>
            </a:r>
            <a:r>
              <a:rPr lang="ru-RU" i="1" dirty="0" smtClean="0">
                <a:solidFill>
                  <a:srgbClr val="00B050"/>
                </a:solidFill>
              </a:rPr>
              <a:t> – </a:t>
            </a:r>
            <a:r>
              <a:rPr lang="ru-RU" i="1" dirty="0">
                <a:solidFill>
                  <a:srgbClr val="00B050"/>
                </a:solidFill>
              </a:rPr>
              <a:t>одна з </a:t>
            </a:r>
            <a:r>
              <a:rPr lang="ru-RU" i="1" dirty="0" err="1">
                <a:solidFill>
                  <a:srgbClr val="00B050"/>
                </a:solidFill>
              </a:rPr>
              <a:t>головних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визначних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пам’яток</a:t>
            </a:r>
            <a:r>
              <a:rPr lang="ru-RU" i="1" dirty="0">
                <a:solidFill>
                  <a:srgbClr val="00B050"/>
                </a:solidFill>
              </a:rPr>
              <a:t>, </a:t>
            </a:r>
            <a:r>
              <a:rPr lang="ru-RU" i="1" dirty="0" err="1">
                <a:solidFill>
                  <a:srgbClr val="00B050"/>
                </a:solidFill>
              </a:rPr>
              <a:t>які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дуже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люблять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відвідувати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туристи</a:t>
            </a:r>
            <a:r>
              <a:rPr lang="ru-RU" i="1" dirty="0">
                <a:solidFill>
                  <a:srgbClr val="00B050"/>
                </a:solidFill>
              </a:rPr>
              <a:t>. Гори Хуан – </a:t>
            </a:r>
            <a:r>
              <a:rPr lang="ru-RU" i="1" dirty="0" err="1">
                <a:solidFill>
                  <a:srgbClr val="00B050"/>
                </a:solidFill>
              </a:rPr>
              <a:t>це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цілий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гірський</a:t>
            </a:r>
            <a:r>
              <a:rPr lang="ru-RU" i="1" dirty="0">
                <a:solidFill>
                  <a:srgbClr val="00B050"/>
                </a:solidFill>
              </a:rPr>
              <a:t> хребет. </a:t>
            </a:r>
            <a:r>
              <a:rPr lang="ru-RU" i="1" dirty="0" err="1">
                <a:solidFill>
                  <a:srgbClr val="00B050"/>
                </a:solidFill>
              </a:rPr>
              <a:t>Розташовані</a:t>
            </a:r>
            <a:r>
              <a:rPr lang="ru-RU" i="1" dirty="0">
                <a:solidFill>
                  <a:srgbClr val="00B050"/>
                </a:solidFill>
              </a:rPr>
              <a:t> в </a:t>
            </a:r>
            <a:r>
              <a:rPr lang="ru-RU" i="1" dirty="0" err="1">
                <a:solidFill>
                  <a:srgbClr val="00B050"/>
                </a:solidFill>
              </a:rPr>
              <a:t>східній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частині</a:t>
            </a:r>
            <a:r>
              <a:rPr lang="ru-RU" i="1" dirty="0">
                <a:solidFill>
                  <a:srgbClr val="00B050"/>
                </a:solidFill>
              </a:rPr>
              <a:t> Китаю, </a:t>
            </a:r>
            <a:r>
              <a:rPr lang="ru-RU" i="1" dirty="0" err="1">
                <a:solidFill>
                  <a:srgbClr val="00B050"/>
                </a:solidFill>
              </a:rPr>
              <a:t>Хуаншань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smtClean="0">
                <a:solidFill>
                  <a:srgbClr val="00B050"/>
                </a:solidFill>
              </a:rPr>
              <a:t>добре </a:t>
            </a:r>
            <a:r>
              <a:rPr lang="ru-RU" i="1" dirty="0" err="1">
                <a:solidFill>
                  <a:srgbClr val="00B050"/>
                </a:solidFill>
              </a:rPr>
              <a:t>відомі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своїми</a:t>
            </a:r>
            <a:r>
              <a:rPr lang="ru-RU" i="1" dirty="0">
                <a:solidFill>
                  <a:srgbClr val="00B050"/>
                </a:solidFill>
              </a:rPr>
              <a:t> пейзажами, </a:t>
            </a:r>
            <a:r>
              <a:rPr lang="ru-RU" i="1" dirty="0" err="1">
                <a:solidFill>
                  <a:srgbClr val="00B050"/>
                </a:solidFill>
              </a:rPr>
              <a:t>могутніми</a:t>
            </a:r>
            <a:r>
              <a:rPr lang="ru-RU" i="1" dirty="0">
                <a:solidFill>
                  <a:srgbClr val="00B050"/>
                </a:solidFill>
              </a:rPr>
              <a:t> соснами і </a:t>
            </a:r>
            <a:r>
              <a:rPr lang="ru-RU" i="1" dirty="0" err="1">
                <a:solidFill>
                  <a:srgbClr val="00B050"/>
                </a:solidFill>
              </a:rPr>
              <a:t>гранітними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піками</a:t>
            </a:r>
            <a:r>
              <a:rPr lang="ru-RU" i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62"/>
            <a:ext cx="8064896" cy="388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2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648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5</cp:revision>
  <dcterms:created xsi:type="dcterms:W3CDTF">2014-03-18T18:12:10Z</dcterms:created>
  <dcterms:modified xsi:type="dcterms:W3CDTF">2014-03-18T19:02:03Z</dcterms:modified>
</cp:coreProperties>
</file>