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74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54" d="100"/>
          <a:sy n="54" d="100"/>
        </p:scale>
        <p:origin x="-112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BF38A-2E6B-482E-9ECD-63EEA0E44D7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FF6BC-EB1E-4EE6-B0E5-D80B5C6DF9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6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44955A-EDE5-4FF3-A454-CF676A8FFF3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://ru.wikipedia.org/wiki/1900" TargetMode="External"/><Relationship Id="rId4" Type="http://schemas.openxmlformats.org/officeDocument/2006/relationships/hyperlink" Target="http://ru.wikipedia.org/wiki/185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19256" cy="2304256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Оскар Уайльд</a:t>
            </a:r>
            <a:endParaRPr lang="ru-RU" sz="6000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71800" y="2492896"/>
            <a:ext cx="4536504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                     </a:t>
            </a:r>
            <a:r>
              <a:rPr lang="ru-RU" sz="3600" dirty="0" smtClean="0">
                <a:hlinkClick r:id="rId4" tooltip="1854"/>
              </a:rPr>
              <a:t>1854</a:t>
            </a:r>
            <a:r>
              <a:rPr lang="ru-RU" sz="3600" dirty="0" smtClean="0"/>
              <a:t> —</a:t>
            </a:r>
            <a:r>
              <a:rPr lang="ru-RU" sz="3600" dirty="0" smtClean="0">
                <a:hlinkClick r:id="rId5" tooltip="1900"/>
              </a:rPr>
              <a:t>1900</a:t>
            </a:r>
            <a:endParaRPr lang="ru-RU" sz="3600" dirty="0" smtClean="0"/>
          </a:p>
          <a:p>
            <a:endParaRPr lang="ru-RU" sz="3600" dirty="0"/>
          </a:p>
        </p:txBody>
      </p:sp>
      <p:pic>
        <p:nvPicPr>
          <p:cNvPr id="4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580526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Tm="326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285860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“Щасливий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принц”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Счастливый принц - Уайльд Оскар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1" y="692696"/>
            <a:ext cx="3748187" cy="5214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411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37096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600" dirty="0" err="1" smtClean="0"/>
              <a:t>“Портрет</a:t>
            </a:r>
            <a:r>
              <a:rPr lang="uk-UA" sz="4600" dirty="0" smtClean="0"/>
              <a:t> </a:t>
            </a:r>
            <a:r>
              <a:rPr lang="uk-UA" sz="4600" dirty="0" err="1" smtClean="0"/>
              <a:t>Доріана</a:t>
            </a:r>
            <a:r>
              <a:rPr lang="uk-UA" sz="4600" dirty="0" smtClean="0"/>
              <a:t> </a:t>
            </a:r>
            <a:r>
              <a:rPr lang="uk-UA" sz="4600" dirty="0" err="1" smtClean="0"/>
              <a:t>Грея”</a:t>
            </a:r>
            <a:endParaRPr lang="ru-RU" sz="4600" dirty="0"/>
          </a:p>
        </p:txBody>
      </p:sp>
      <p:pic>
        <p:nvPicPr>
          <p:cNvPr id="3" name="Рисунок 2" descr="portraitofdoriang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91763"/>
            <a:ext cx="4676897" cy="59770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410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00108"/>
            <a:ext cx="3214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Найбільший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успіх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визнання</a:t>
            </a:r>
            <a:r>
              <a:rPr lang="ru-RU" sz="2400" dirty="0" smtClean="0"/>
              <a:t> принесли Уайльду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п'єси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якими</a:t>
            </a:r>
            <a:r>
              <a:rPr lang="ru-RU" sz="2400" dirty="0" smtClean="0"/>
              <a:t> вступав у </a:t>
            </a:r>
            <a:r>
              <a:rPr lang="ru-RU" sz="2400" dirty="0" err="1" smtClean="0"/>
              <a:t>творче</a:t>
            </a:r>
            <a:r>
              <a:rPr lang="ru-RU" sz="2400" dirty="0" smtClean="0"/>
              <a:t> </a:t>
            </a:r>
            <a:r>
              <a:rPr lang="ru-RU" sz="2400" dirty="0" err="1" smtClean="0"/>
              <a:t>змагання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</a:t>
            </a:r>
            <a:r>
              <a:rPr lang="ru-RU" sz="2400" dirty="0" smtClean="0"/>
              <a:t> </a:t>
            </a:r>
            <a:r>
              <a:rPr lang="ru-RU" sz="2400" dirty="0" err="1" smtClean="0"/>
              <a:t>англійським</a:t>
            </a:r>
            <a:r>
              <a:rPr lang="ru-RU" sz="2400" dirty="0" smtClean="0"/>
              <a:t> драматургом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майстром</a:t>
            </a:r>
            <a:r>
              <a:rPr lang="ru-RU" sz="2400" dirty="0" smtClean="0"/>
              <a:t> парадоксу — Бернардом Шоу. </a:t>
            </a:r>
            <a:endParaRPr lang="ru-RU" sz="2400" dirty="0"/>
          </a:p>
        </p:txBody>
      </p:sp>
      <p:pic>
        <p:nvPicPr>
          <p:cNvPr id="3" name="Рисунок 2" descr="5566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428604"/>
            <a:ext cx="4500594" cy="599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55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7206"/>
            <a:ext cx="75009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Все можно пережить, кроме смерти.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Я вовсе не хочу знать, что говорят за моей спиной, — я и без того о себе достаточно высокого мнения.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</a:t>
            </a:r>
            <a:r>
              <a:rPr lang="ru-RU" sz="2400" dirty="0" smtClean="0"/>
              <a:t>Дружба трагичнее любви — она умирает гораздо дольше.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</a:t>
            </a:r>
            <a:r>
              <a:rPr lang="ru-RU" sz="2400" dirty="0" smtClean="0"/>
              <a:t>Все мужчины — чудовища. Остается одно — кормить их получше.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663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Найвідоміші вислови О. Уайльда</a:t>
            </a:r>
            <a:endParaRPr lang="ru-RU" sz="5400" b="1" dirty="0">
              <a:ln w="12700">
                <a:solidFill>
                  <a:srgbClr val="C9C2D1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871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7143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Будь собой. Прочие роли уже заняты.</a:t>
            </a:r>
          </a:p>
          <a:p>
            <a:pPr>
              <a:buFont typeface="Arial" pitchFamily="34" charset="0"/>
              <a:buChar char="•"/>
            </a:pPr>
            <a:endParaRPr lang="uk-UA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Если вы хотите узнать, что на самом деле думает женщина, смотрите на нее, но не слушайте.</a:t>
            </a:r>
          </a:p>
          <a:p>
            <a:pPr>
              <a:buFont typeface="Arial" pitchFamily="34" charset="0"/>
              <a:buChar char="•"/>
            </a:pPr>
            <a:endParaRPr lang="uk-UA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Любовь замужней женщины – это великая вещь. Женатым мужчинам такое и не снилось.</a:t>
            </a:r>
          </a:p>
          <a:p>
            <a:pPr>
              <a:buFont typeface="Arial" pitchFamily="34" charset="0"/>
              <a:buChar char="•"/>
            </a:pPr>
            <a:endParaRPr lang="uk-UA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Женщина будет кокетничать с кем угодно, лишь бы на неё в это время смотрели.</a:t>
            </a:r>
          </a:p>
          <a:p>
            <a:endParaRPr lang="uk-UA" dirty="0" smtClean="0"/>
          </a:p>
        </p:txBody>
      </p:sp>
    </p:spTree>
  </p:cSld>
  <p:clrMapOvr>
    <a:masterClrMapping/>
  </p:clrMapOvr>
  <p:transition advTm="8264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"/>
                            </p:stCondLst>
                            <p:childTnLst>
                              <p:par>
                                <p:cTn id="2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028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Письменника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вигнанця</a:t>
            </a:r>
            <a:r>
              <a:rPr lang="ru-RU" sz="2400" dirty="0" smtClean="0"/>
              <a:t> </a:t>
            </a:r>
            <a:r>
              <a:rPr lang="ru-RU" sz="2400" dirty="0" err="1" smtClean="0"/>
              <a:t>блюзнірського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вікторианської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Англії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поховали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цвинтарі</a:t>
            </a:r>
            <a:r>
              <a:rPr lang="ru-RU" sz="2400" dirty="0" smtClean="0"/>
              <a:t> Пер </a:t>
            </a:r>
            <a:r>
              <a:rPr lang="ru-RU" sz="2400" dirty="0" err="1" smtClean="0"/>
              <a:t>Ляшез</a:t>
            </a:r>
            <a:r>
              <a:rPr lang="ru-RU" sz="2400" dirty="0" smtClean="0"/>
              <a:t> в </a:t>
            </a:r>
            <a:r>
              <a:rPr lang="ru-RU" sz="2400" dirty="0" err="1" smtClean="0"/>
              <a:t>Парижі</a:t>
            </a:r>
            <a:r>
              <a:rPr lang="ru-RU" sz="2400" dirty="0" smtClean="0"/>
              <a:t> 1900 р. Могила </a:t>
            </a:r>
            <a:r>
              <a:rPr lang="ru-RU" sz="2400" dirty="0" err="1" smtClean="0"/>
              <a:t>збережена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6a00d834555a4069e20147e2609033970b-8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143116"/>
            <a:ext cx="6350000" cy="4229100"/>
          </a:xfrm>
          <a:prstGeom prst="rect">
            <a:avLst/>
          </a:prstGeom>
        </p:spPr>
      </p:pic>
    </p:spTree>
  </p:cSld>
  <p:clrMapOvr>
    <a:masterClrMapping/>
  </p:clrMapOvr>
  <p:transition advTm="654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429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Оскар </a:t>
            </a:r>
            <a:r>
              <a:rPr lang="ru-RU" sz="2400" dirty="0" err="1" smtClean="0"/>
              <a:t>Фінгал</a:t>
            </a:r>
            <a:r>
              <a:rPr lang="ru-RU" sz="2400" dirty="0" smtClean="0"/>
              <a:t> </a:t>
            </a:r>
            <a:r>
              <a:rPr lang="ru-RU" sz="2400" dirty="0" err="1" smtClean="0"/>
              <a:t>О'Флаерті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Віллс</a:t>
            </a:r>
            <a:r>
              <a:rPr lang="ru-RU" sz="2400" dirty="0" smtClean="0"/>
              <a:t> Уайльд </a:t>
            </a:r>
            <a:r>
              <a:rPr lang="ru-RU" dirty="0" smtClean="0"/>
              <a:t> — </a:t>
            </a:r>
            <a:r>
              <a:rPr lang="ru-RU" dirty="0" err="1" smtClean="0"/>
              <a:t>англо-ірландський</a:t>
            </a:r>
            <a:r>
              <a:rPr lang="ru-RU" dirty="0" smtClean="0"/>
              <a:t> поет, драматург, </a:t>
            </a:r>
            <a:r>
              <a:rPr lang="ru-RU" dirty="0" err="1" smtClean="0"/>
              <a:t>письменник</a:t>
            </a:r>
            <a:r>
              <a:rPr lang="ru-RU" dirty="0" smtClean="0"/>
              <a:t>, </a:t>
            </a:r>
            <a:r>
              <a:rPr lang="ru-RU" dirty="0" err="1" smtClean="0"/>
              <a:t>есеїст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1120330742_97477007001_bio-top250-oscarwilde-his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53658"/>
            <a:ext cx="5810418" cy="435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2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2066" y="642918"/>
            <a:ext cx="34290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    </a:t>
            </a:r>
            <a:r>
              <a:rPr lang="ru-RU" sz="2200" dirty="0" err="1" smtClean="0"/>
              <a:t>Народився</a:t>
            </a:r>
            <a:r>
              <a:rPr lang="ru-RU" sz="2200" dirty="0" smtClean="0"/>
              <a:t> у </a:t>
            </a:r>
            <a:r>
              <a:rPr lang="ru-RU" sz="2200" dirty="0" err="1" smtClean="0"/>
              <a:t>сім'ї</a:t>
            </a:r>
            <a:r>
              <a:rPr lang="ru-RU" sz="2200" dirty="0" smtClean="0"/>
              <a:t> </a:t>
            </a:r>
            <a:r>
              <a:rPr lang="ru-RU" sz="2200" dirty="0" err="1" smtClean="0"/>
              <a:t>лікаря</a:t>
            </a:r>
            <a:r>
              <a:rPr lang="ru-RU" sz="2200" dirty="0" smtClean="0"/>
              <a:t> </a:t>
            </a:r>
            <a:r>
              <a:rPr lang="ru-RU" sz="2200" dirty="0" err="1" smtClean="0"/>
              <a:t>Вільяма</a:t>
            </a:r>
            <a:r>
              <a:rPr lang="ru-RU" sz="2200" dirty="0" smtClean="0"/>
              <a:t> Уайльда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письменниці</a:t>
            </a:r>
            <a:r>
              <a:rPr lang="ru-RU" sz="2200" dirty="0" smtClean="0"/>
              <a:t> Джейн   </a:t>
            </a:r>
            <a:r>
              <a:rPr lang="ru-RU" sz="2200" dirty="0" err="1" smtClean="0"/>
              <a:t>Франціски</a:t>
            </a:r>
            <a:r>
              <a:rPr lang="ru-RU" sz="2200" dirty="0" smtClean="0"/>
              <a:t> </a:t>
            </a:r>
            <a:r>
              <a:rPr lang="ru-RU" sz="2200" dirty="0" err="1" smtClean="0"/>
              <a:t>Елджі</a:t>
            </a:r>
            <a:r>
              <a:rPr lang="ru-RU" sz="2200" dirty="0" smtClean="0"/>
              <a:t> </a:t>
            </a:r>
            <a:r>
              <a:rPr lang="en-US" sz="2200" dirty="0" smtClean="0"/>
              <a:t>.</a:t>
            </a:r>
            <a:r>
              <a:rPr lang="uk-UA" sz="2200" dirty="0" smtClean="0"/>
              <a:t> </a:t>
            </a:r>
            <a:r>
              <a:rPr lang="ru-RU" sz="2200" dirty="0" err="1" smtClean="0"/>
              <a:t>Отримав</a:t>
            </a:r>
            <a:r>
              <a:rPr lang="ru-RU" sz="2200" dirty="0" smtClean="0"/>
              <a:t> </a:t>
            </a:r>
            <a:r>
              <a:rPr lang="ru-RU" sz="2200" dirty="0" err="1" smtClean="0"/>
              <a:t>класичну</a:t>
            </a:r>
            <a:r>
              <a:rPr lang="ru-RU" sz="2200" dirty="0" smtClean="0"/>
              <a:t> </a:t>
            </a:r>
            <a:r>
              <a:rPr lang="ru-RU" sz="2200" dirty="0" err="1" smtClean="0"/>
              <a:t>освіту</a:t>
            </a:r>
            <a:r>
              <a:rPr lang="ru-RU" sz="2200" dirty="0" smtClean="0"/>
              <a:t>: </a:t>
            </a:r>
            <a:r>
              <a:rPr lang="ru-RU" sz="2200" dirty="0" err="1" smtClean="0"/>
              <a:t>естетичні</a:t>
            </a:r>
            <a:r>
              <a:rPr lang="ru-RU" sz="2200" dirty="0" smtClean="0"/>
              <a:t> погляди </a:t>
            </a:r>
            <a:r>
              <a:rPr lang="ru-RU" sz="2200" dirty="0" err="1" smtClean="0"/>
              <a:t>формувались</a:t>
            </a:r>
            <a:r>
              <a:rPr lang="ru-RU" sz="2200" dirty="0" smtClean="0"/>
              <a:t> у </a:t>
            </a:r>
            <a:r>
              <a:rPr lang="ru-RU" sz="2200" dirty="0" err="1" smtClean="0"/>
              <a:t>дублінському</a:t>
            </a:r>
            <a:r>
              <a:rPr lang="ru-RU" sz="2200" dirty="0" smtClean="0"/>
              <a:t> Триніті </a:t>
            </a:r>
            <a:r>
              <a:rPr lang="ru-RU" sz="2200" dirty="0" err="1" smtClean="0"/>
              <a:t>Коледжі</a:t>
            </a:r>
            <a:r>
              <a:rPr lang="ru-RU" sz="2200" dirty="0" smtClean="0"/>
              <a:t> та </a:t>
            </a:r>
            <a:r>
              <a:rPr lang="ru-RU" sz="2200" dirty="0" err="1" smtClean="0"/>
              <a:t>оксфордському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коледжі</a:t>
            </a:r>
            <a:r>
              <a:rPr lang="ru-RU" sz="2200" dirty="0" smtClean="0"/>
              <a:t> св. </a:t>
            </a:r>
            <a:r>
              <a:rPr lang="ru-RU" sz="2200" dirty="0" err="1" smtClean="0"/>
              <a:t>Магдалени</a:t>
            </a:r>
            <a:r>
              <a:rPr lang="ru-RU" sz="2200" dirty="0" smtClean="0"/>
              <a:t>, — </a:t>
            </a:r>
            <a:r>
              <a:rPr lang="ru-RU" sz="2200" dirty="0" err="1" smtClean="0"/>
              <a:t>проте</a:t>
            </a:r>
            <a:r>
              <a:rPr lang="ru-RU" sz="2200" dirty="0" smtClean="0"/>
              <a:t> </a:t>
            </a:r>
            <a:r>
              <a:rPr lang="ru-RU" sz="2200" dirty="0" err="1" smtClean="0"/>
              <a:t>ішов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власним</a:t>
            </a:r>
            <a:r>
              <a:rPr lang="ru-RU" sz="2200" dirty="0" smtClean="0"/>
              <a:t> шляхом, </a:t>
            </a:r>
            <a:r>
              <a:rPr lang="ru-RU" sz="2200" dirty="0" err="1" smtClean="0"/>
              <a:t>керуючись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власною</a:t>
            </a:r>
            <a:r>
              <a:rPr lang="ru-RU" sz="2200" dirty="0" smtClean="0"/>
              <a:t> тезою: «Те,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дійсно</a:t>
            </a:r>
            <a:r>
              <a:rPr lang="ru-RU" sz="2200" dirty="0" smtClean="0"/>
              <a:t> треба знати, не </a:t>
            </a:r>
            <a:r>
              <a:rPr lang="ru-RU" sz="2200" dirty="0" err="1" smtClean="0"/>
              <a:t>розтлумачить</a:t>
            </a:r>
            <a:r>
              <a:rPr lang="ru-RU" sz="2200" dirty="0" smtClean="0"/>
              <a:t> </a:t>
            </a:r>
            <a:r>
              <a:rPr lang="ru-RU" sz="2200" dirty="0" err="1" smtClean="0"/>
              <a:t>ніхто</a:t>
            </a:r>
            <a:r>
              <a:rPr lang="ru-RU" sz="2200" dirty="0" smtClean="0"/>
              <a:t>».</a:t>
            </a:r>
            <a:endParaRPr lang="ru-RU" sz="2200" dirty="0"/>
          </a:p>
        </p:txBody>
      </p:sp>
      <p:pic>
        <p:nvPicPr>
          <p:cNvPr id="4" name="Рисунок 3" descr="Сын Оскара Уайльда Сирил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509" y="467432"/>
            <a:ext cx="3892139" cy="56436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728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42984"/>
            <a:ext cx="29289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1891 </a:t>
            </a:r>
            <a:r>
              <a:rPr lang="ru-RU" sz="2400" dirty="0" err="1" smtClean="0"/>
              <a:t>p</a:t>
            </a:r>
            <a:r>
              <a:rPr lang="ru-RU" sz="2400" dirty="0" smtClean="0"/>
              <a:t>. </a:t>
            </a:r>
            <a:r>
              <a:rPr lang="ru-RU" sz="2400" dirty="0" err="1" smtClean="0"/>
              <a:t>позначився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збіркою</a:t>
            </a:r>
            <a:r>
              <a:rPr lang="ru-RU" sz="2400" dirty="0" smtClean="0"/>
              <a:t> «</a:t>
            </a:r>
            <a:r>
              <a:rPr lang="ru-RU" sz="2400" dirty="0" err="1" smtClean="0"/>
              <a:t>Злочин</a:t>
            </a:r>
            <a:r>
              <a:rPr lang="ru-RU" sz="2400" dirty="0" smtClean="0"/>
              <a:t> лорда Артура </a:t>
            </a:r>
            <a:r>
              <a:rPr lang="ru-RU" sz="2400" dirty="0" err="1" smtClean="0"/>
              <a:t>Севіля</a:t>
            </a:r>
            <a:r>
              <a:rPr lang="ru-RU" sz="2400" dirty="0" smtClean="0"/>
              <a:t>»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оповідання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Єдиний</a:t>
            </a:r>
            <a:r>
              <a:rPr lang="ru-RU" sz="2400" dirty="0" smtClean="0"/>
              <a:t> роман «Портрет </a:t>
            </a:r>
            <a:r>
              <a:rPr lang="ru-RU" sz="2400" dirty="0" err="1" smtClean="0"/>
              <a:t>Доріана</a:t>
            </a:r>
            <a:r>
              <a:rPr lang="ru-RU" sz="2400" dirty="0" smtClean="0"/>
              <a:t> Грея» </a:t>
            </a:r>
            <a:r>
              <a:rPr lang="ru-RU" sz="2400" dirty="0" err="1" smtClean="0"/>
              <a:t>тепер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уславленого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01lab3qpd127073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42852"/>
            <a:ext cx="3929090" cy="6534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15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85794"/>
            <a:ext cx="3429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Успіх і признання цих творів призвели до Найкращої його п'єси </a:t>
            </a:r>
            <a:r>
              <a:rPr lang="ru-RU" sz="2800" dirty="0" smtClean="0">
                <a:solidFill>
                  <a:schemeClr val="bg1"/>
                </a:solidFill>
              </a:rPr>
              <a:t>«Як </a:t>
            </a:r>
            <a:r>
              <a:rPr lang="ru-RU" sz="2800" dirty="0" err="1" smtClean="0">
                <a:solidFill>
                  <a:schemeClr val="bg1"/>
                </a:solidFill>
              </a:rPr>
              <a:t>важливо</a:t>
            </a:r>
            <a:r>
              <a:rPr lang="ru-RU" sz="2800" dirty="0" smtClean="0">
                <a:solidFill>
                  <a:schemeClr val="bg1"/>
                </a:solidFill>
              </a:rPr>
              <a:t> бути </a:t>
            </a:r>
            <a:r>
              <a:rPr lang="ru-RU" sz="2800" dirty="0" err="1" smtClean="0">
                <a:solidFill>
                  <a:schemeClr val="bg1"/>
                </a:solidFill>
              </a:rPr>
              <a:t>поважним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Легковажна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комедія</a:t>
            </a:r>
            <a:r>
              <a:rPr lang="ru-RU" sz="2800" dirty="0" smtClean="0">
                <a:solidFill>
                  <a:schemeClr val="bg1"/>
                </a:solidFill>
              </a:rPr>
              <a:t> для </a:t>
            </a:r>
            <a:r>
              <a:rPr lang="ru-RU" sz="2800" dirty="0" err="1" smtClean="0">
                <a:solidFill>
                  <a:schemeClr val="bg1"/>
                </a:solidFill>
              </a:rPr>
              <a:t>серйозних</a:t>
            </a:r>
            <a:r>
              <a:rPr lang="ru-RU" sz="2800" dirty="0" smtClean="0">
                <a:solidFill>
                  <a:schemeClr val="bg1"/>
                </a:solidFill>
              </a:rPr>
              <a:t> людей».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30677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09" y="857232"/>
            <a:ext cx="4706335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13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395" y="1556792"/>
            <a:ext cx="4572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Погляди </a:t>
            </a:r>
            <a:r>
              <a:rPr lang="ru-RU" sz="2000" dirty="0" err="1" smtClean="0"/>
              <a:t>майбутнього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формувалися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батьківському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</a:t>
            </a:r>
            <a:r>
              <a:rPr lang="ru-RU" sz="2000" dirty="0" smtClean="0"/>
              <a:t>: тут же </a:t>
            </a:r>
            <a:r>
              <a:rPr lang="ru-RU" sz="2000" dirty="0" err="1" smtClean="0"/>
              <a:t>влаштовувалися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поетичні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вечори</a:t>
            </a:r>
            <a:r>
              <a:rPr lang="ru-RU" sz="2000" dirty="0" smtClean="0"/>
              <a:t>, </a:t>
            </a:r>
            <a:r>
              <a:rPr lang="ru-RU" sz="2000" dirty="0" err="1" smtClean="0"/>
              <a:t>дім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відвідували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цікаві</a:t>
            </a:r>
            <a:r>
              <a:rPr lang="ru-RU" sz="2000" dirty="0" smtClean="0"/>
              <a:t>, </a:t>
            </a:r>
            <a:r>
              <a:rPr lang="ru-RU" sz="2000" dirty="0" err="1" smtClean="0"/>
              <a:t>творчо</a:t>
            </a:r>
            <a:r>
              <a:rPr lang="ru-RU" sz="2000" dirty="0" smtClean="0"/>
              <a:t> </a:t>
            </a:r>
            <a:r>
              <a:rPr lang="ru-RU" sz="2000" dirty="0" err="1" smtClean="0"/>
              <a:t>обдаровані</a:t>
            </a:r>
            <a:r>
              <a:rPr lang="ru-RU" sz="2000" dirty="0" smtClean="0"/>
              <a:t> люди. У </a:t>
            </a:r>
            <a:r>
              <a:rPr lang="ru-RU" sz="2000" dirty="0" err="1" smtClean="0"/>
              <a:t>шкільні</a:t>
            </a:r>
            <a:r>
              <a:rPr lang="ru-RU" sz="2000" dirty="0" smtClean="0"/>
              <a:t> роки читав в </a:t>
            </a:r>
            <a:r>
              <a:rPr lang="ru-RU" sz="2000" dirty="0" err="1" smtClean="0"/>
              <a:t>оригіналі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трагедії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Есхіла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привчався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існувати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поетичних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образів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поваги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краси</a:t>
            </a:r>
            <a:r>
              <a:rPr lang="ru-RU" sz="2000" dirty="0" smtClean="0"/>
              <a:t>, </a:t>
            </a:r>
            <a:r>
              <a:rPr lang="ru-RU" sz="2000" dirty="0" err="1" smtClean="0"/>
              <a:t>створеної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людиною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" name="Рисунок 2" descr="21446084_Oscar_Wilde_with_bow_t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23935"/>
            <a:ext cx="2931432" cy="47302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134790"/>
            <a:ext cx="7096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Погляди </a:t>
            </a: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творчість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408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537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decel="50000" autoRev="1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12776"/>
            <a:ext cx="3357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Також </a:t>
            </a:r>
            <a:r>
              <a:rPr lang="ru-RU" sz="2400" dirty="0" smtClean="0"/>
              <a:t>на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естетичних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поглядів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вплинула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освіта</a:t>
            </a:r>
            <a:r>
              <a:rPr lang="ru-RU" sz="2400" dirty="0" smtClean="0"/>
              <a:t>.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обдарованість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викладачі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" name="Рисунок 2" descr="oscarwil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85728"/>
            <a:ext cx="3714760" cy="6253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25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4575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</a:t>
            </a:r>
            <a:r>
              <a:rPr lang="en-US" sz="2000" dirty="0" smtClean="0"/>
              <a:t>  </a:t>
            </a:r>
            <a:r>
              <a:rPr lang="ru-RU" sz="2000" dirty="0" err="1" smtClean="0"/>
              <a:t>Віддаючи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належне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пошукам</a:t>
            </a:r>
            <a:r>
              <a:rPr lang="ru-RU" sz="2000" dirty="0" smtClean="0"/>
              <a:t>, Уайльд </a:t>
            </a:r>
            <a:r>
              <a:rPr lang="ru-RU" sz="2000" dirty="0" err="1" smtClean="0"/>
              <a:t>ішов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власним</a:t>
            </a:r>
            <a:r>
              <a:rPr lang="ru-RU" sz="2000" dirty="0" smtClean="0"/>
              <a:t> шляхом, </a:t>
            </a:r>
            <a:r>
              <a:rPr lang="ru-RU" sz="2000" dirty="0" err="1" smtClean="0"/>
              <a:t>засвоївши</a:t>
            </a:r>
            <a:r>
              <a:rPr lang="ru-RU" sz="2000" dirty="0" smtClean="0"/>
              <a:t> з </a:t>
            </a:r>
            <a:r>
              <a:rPr lang="ru-RU" sz="2000" dirty="0" err="1" smtClean="0"/>
              <a:t>ренесансної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естетики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положення</a:t>
            </a:r>
            <a:r>
              <a:rPr lang="ru-RU" sz="2000" dirty="0" smtClean="0"/>
              <a:t> про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мудрість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досвід</a:t>
            </a:r>
            <a:r>
              <a:rPr lang="ru-RU" sz="2000" dirty="0" smtClean="0"/>
              <a:t>.</a:t>
            </a:r>
          </a:p>
          <a:p>
            <a:r>
              <a:rPr lang="en-US" sz="2000" dirty="0" smtClean="0"/>
              <a:t>    </a:t>
            </a:r>
            <a:r>
              <a:rPr lang="ru-RU" sz="2000" dirty="0" smtClean="0"/>
              <a:t>Шлях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і </a:t>
            </a:r>
            <a:r>
              <a:rPr lang="ru-RU" sz="2000" dirty="0" err="1" smtClean="0"/>
              <a:t>складним</a:t>
            </a:r>
            <a:r>
              <a:rPr lang="ru-RU" sz="2000" dirty="0" smtClean="0"/>
              <a:t>, і </a:t>
            </a:r>
            <a:r>
              <a:rPr lang="ru-RU" sz="2000" dirty="0" err="1" smtClean="0"/>
              <a:t>небезпечним</a:t>
            </a:r>
            <a:r>
              <a:rPr lang="ru-RU" sz="2000" dirty="0" smtClean="0"/>
              <a:t>: досягав </a:t>
            </a:r>
            <a:r>
              <a:rPr lang="ru-RU" sz="2000" dirty="0" err="1" smtClean="0"/>
              <a:t>успіху</a:t>
            </a:r>
            <a:r>
              <a:rPr lang="ru-RU" sz="2000" dirty="0" smtClean="0"/>
              <a:t>, і </a:t>
            </a:r>
            <a:r>
              <a:rPr lang="ru-RU" sz="2000" dirty="0" err="1" smtClean="0"/>
              <a:t>робив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помилки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Напередодні</a:t>
            </a:r>
            <a:r>
              <a:rPr lang="ru-RU" sz="2000" dirty="0" smtClean="0"/>
              <a:t> 1882 </a:t>
            </a:r>
            <a:r>
              <a:rPr lang="ru-RU" sz="2000" dirty="0" err="1" smtClean="0"/>
              <a:t>p</a:t>
            </a:r>
            <a:r>
              <a:rPr lang="ru-RU" sz="2000" dirty="0" smtClean="0"/>
              <a:t>., </a:t>
            </a:r>
            <a:r>
              <a:rPr lang="ru-RU" sz="2000" dirty="0" err="1" smtClean="0"/>
              <a:t>маючи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першу книжку,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знаменитий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незвичністю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суджень</a:t>
            </a:r>
            <a:r>
              <a:rPr lang="ru-RU" sz="2000" dirty="0" smtClean="0"/>
              <a:t> та неординарною </a:t>
            </a:r>
            <a:r>
              <a:rPr lang="ru-RU" sz="2000" dirty="0" err="1" smtClean="0"/>
              <a:t>поведінкою</a:t>
            </a:r>
            <a:r>
              <a:rPr lang="ru-RU" sz="2000" dirty="0" smtClean="0"/>
              <a:t>, </a:t>
            </a:r>
            <a:r>
              <a:rPr lang="ru-RU" sz="2000" dirty="0" err="1" smtClean="0"/>
              <a:t>вирушив</a:t>
            </a:r>
            <a:r>
              <a:rPr lang="ru-RU" sz="2000" dirty="0" smtClean="0"/>
              <a:t> на «</a:t>
            </a:r>
            <a:r>
              <a:rPr lang="ru-RU" sz="2000" dirty="0" err="1" smtClean="0"/>
              <a:t>завоювання</a:t>
            </a:r>
            <a:r>
              <a:rPr lang="ru-RU" sz="2000" dirty="0" smtClean="0"/>
              <a:t>» Америки. Там </a:t>
            </a:r>
            <a:r>
              <a:rPr lang="ru-RU" sz="2000" dirty="0" err="1" smtClean="0"/>
              <a:t>читає</a:t>
            </a:r>
            <a:r>
              <a:rPr lang="ru-RU" sz="2000" dirty="0" smtClean="0"/>
              <a:t> «</a:t>
            </a:r>
            <a:r>
              <a:rPr lang="ru-RU" sz="2000" dirty="0" err="1" smtClean="0"/>
              <a:t>естетські</a:t>
            </a:r>
            <a:r>
              <a:rPr lang="ru-RU" sz="2000" dirty="0" smtClean="0"/>
              <a:t>» </a:t>
            </a:r>
            <a:r>
              <a:rPr lang="ru-RU" sz="2000" dirty="0" err="1" smtClean="0"/>
              <a:t>лекції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пропагує</a:t>
            </a:r>
            <a:r>
              <a:rPr lang="ru-RU" sz="2000" dirty="0" smtClean="0"/>
              <a:t> «</a:t>
            </a:r>
            <a:r>
              <a:rPr lang="ru-RU" sz="2000" dirty="0" err="1" smtClean="0"/>
              <a:t>нове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відродження</a:t>
            </a:r>
            <a:r>
              <a:rPr lang="ru-RU" sz="2000" dirty="0" smtClean="0"/>
              <a:t>» в </a:t>
            </a:r>
            <a:r>
              <a:rPr lang="ru-RU" sz="2000" dirty="0" err="1" smtClean="0"/>
              <a:t>англійській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tumblr_krhah7It951qzwcz9o1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8980" y="260648"/>
            <a:ext cx="3905720" cy="6249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99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00108"/>
            <a:ext cx="37862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творах</a:t>
            </a:r>
            <a:r>
              <a:rPr lang="ru-RU" sz="2000" dirty="0" smtClean="0"/>
              <a:t> широко </a:t>
            </a:r>
            <a:r>
              <a:rPr lang="ru-RU" sz="2000" dirty="0" err="1" smtClean="0"/>
              <a:t>використовував</a:t>
            </a:r>
            <a:r>
              <a:rPr lang="ru-RU" sz="2000" dirty="0" smtClean="0"/>
              <a:t> парадокс,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прийомом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способом </a:t>
            </a:r>
            <a:r>
              <a:rPr lang="ru-RU" sz="2000" dirty="0" err="1" smtClean="0"/>
              <a:t>мислення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Письменнику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близька</a:t>
            </a:r>
            <a:r>
              <a:rPr lang="ru-RU" sz="2000" dirty="0" smtClean="0"/>
              <a:t> теза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попередників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діячів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Відродження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гостро</a:t>
            </a:r>
            <a:r>
              <a:rPr lang="ru-RU" sz="2000" dirty="0" smtClean="0"/>
              <a:t> поставили проблему про </a:t>
            </a:r>
            <a:r>
              <a:rPr lang="ru-RU" sz="2000" dirty="0" err="1" smtClean="0"/>
              <a:t>співвідношення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правди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красномовства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усвідомивши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гра</a:t>
            </a:r>
            <a:r>
              <a:rPr lang="ru-RU" sz="2000" dirty="0" smtClean="0"/>
              <a:t> словом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небезпечна</a:t>
            </a:r>
            <a:r>
              <a:rPr lang="ru-RU" sz="2000" dirty="0" smtClean="0"/>
              <a:t>, вона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віддаляти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істини</a:t>
            </a:r>
            <a:r>
              <a:rPr lang="ru-RU" sz="2000" dirty="0" smtClean="0"/>
              <a:t>, а не вести до </a:t>
            </a:r>
            <a:r>
              <a:rPr lang="ru-RU" sz="2000" dirty="0" err="1" smtClean="0"/>
              <a:t>неї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6a00e5538a464f88330133f21a783d970b-8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85728"/>
            <a:ext cx="4124325" cy="5953125"/>
          </a:xfrm>
          <a:prstGeom prst="rect">
            <a:avLst/>
          </a:prstGeom>
        </p:spPr>
      </p:pic>
    </p:spTree>
  </p:cSld>
  <p:clrMapOvr>
    <a:masterClrMapping/>
  </p:clrMapOvr>
  <p:transition advTm="739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366</TotalTime>
  <Words>464</Words>
  <Application>Microsoft Office PowerPoint</Application>
  <PresentationFormat>Экран (4:3)</PresentationFormat>
  <Paragraphs>31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Оскар Уайльд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квартира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Оскар Уайльд</dc:title>
  <dc:creator>Саша</dc:creator>
  <cp:lastModifiedBy>Вика</cp:lastModifiedBy>
  <cp:revision>26</cp:revision>
  <dcterms:created xsi:type="dcterms:W3CDTF">2011-04-26T17:13:34Z</dcterms:created>
  <dcterms:modified xsi:type="dcterms:W3CDTF">2013-03-17T14:52:56Z</dcterms:modified>
</cp:coreProperties>
</file>