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7" r:id="rId5"/>
    <p:sldId id="267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mota.ru/upload/wallpapers/source/2011/02/25/10/00/24333/mota_ru_10225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0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714752"/>
            <a:ext cx="7772400" cy="1470025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 на організм людини іонізуючого випромінювання</a:t>
            </a:r>
            <a:endParaRPr lang="uk-UA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uk-U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image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071678"/>
            <a:ext cx="3610433" cy="4429156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357166"/>
            <a:ext cx="58578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1430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Іонізуючі випромінювання викликають</a:t>
            </a:r>
            <a:r>
              <a:rPr lang="uk-UA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в організмі людини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Arial" pitchFamily="34" charset="0"/>
              </a:rPr>
              <a:t> іонізацію молекул і атомів тканини, порушують хімічні структури сполук, утворюють сполуки, не властиві живій клітині, що у свою чергу призводить до її відмирання.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udopedia.com.ua/radiologia/untitle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udopedia.com.ua/radiologia/untitle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929618" cy="5047568"/>
          </a:xfrm>
          <a:prstGeom prst="rect">
            <a:avLst/>
          </a:prstGeom>
          <a:noFill/>
        </p:spPr>
      </p:pic>
      <p:pic>
        <p:nvPicPr>
          <p:cNvPr id="1030" name="Picture 6" descr="http://beauting.biz/images/5e9f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357562"/>
            <a:ext cx="2500330" cy="867762"/>
          </a:xfrm>
          <a:prstGeom prst="rect">
            <a:avLst/>
          </a:prstGeom>
          <a:noFill/>
        </p:spPr>
      </p:pic>
      <p:pic>
        <p:nvPicPr>
          <p:cNvPr id="1032" name="Picture 8" descr="http://image.tsn.ua/media/images2/original/May2009/c12dde7862_1285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71678"/>
            <a:ext cx="1797937" cy="1071570"/>
          </a:xfrm>
          <a:prstGeom prst="rect">
            <a:avLst/>
          </a:prstGeom>
          <a:noFill/>
        </p:spPr>
      </p:pic>
      <p:pic>
        <p:nvPicPr>
          <p:cNvPr id="1034" name="Picture 10" descr="http://www.rnpp.rv.ua/ua/assets/images/news/2012/06/_9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500570"/>
            <a:ext cx="1936390" cy="1285884"/>
          </a:xfrm>
          <a:prstGeom prst="rect">
            <a:avLst/>
          </a:prstGeom>
          <a:noFill/>
        </p:spPr>
      </p:pic>
      <p:pic>
        <p:nvPicPr>
          <p:cNvPr id="1036" name="Picture 12" descr="http://intranet.tdmu.edu.ua/data/kafedra/internal/stomat_ter/lectures_stud/%D0%A4%D0%9F%D0%9E/%D0%86%D0%BD%D1%82%D0%B5%D1%80%D0%BD%D0%B8/%D0%A2%D0%B5%D1%80%D0%B0%D0%BF%D0%B5%D0%B2%D1%82%D0%B8%D1%87%D0%BD%D0%B0%20%D1%81%D1%82%D0%BE%D0%BC%D0%B0%D1%82%D0%BE%D0%BB%D0%BE%D0%B3%D1%96%D1%8F/1.%20%D1%80.%D0%BD/%D0%9E%D1%80%D0%B3%D0%B0%D0%BD%D1%96%D0%B7%D0%B0%D1%86%D1%96%D1%8F%20%D1%82%D0%B5%D1%80%D0%B0%D0%BF%D0%B5%D0%B2%D1%82%D0%B8%D1%87%D0%BD%D0%BE%D1%97%20%D1%81%D1%82%D0%BE%D0%BC%D0%B0%D1%82%D0%BE%D0%BB%D0%BE%D0%B3%D1%96%D1%87%D0%BD%D0%BE%D1%97%20%D0%B4%D0%BE%D0%BF%D0%BE%D0%BC%D0%BE%D0%B3%D0%B8/%D0%9C%D0%B5%D1%82%D0%BE%D0%B4%D0%BE%D0%BB%D0%BE%D0%B3%D1%96%D1%8F%20%D0%B4%D1%96%D0%B0%D0%B3%D0%BD%D0%BE%D1%81%D1%82%D0%B8%D1%87%D0%BD%D0%BE%D0%B3%D0%BE%20%D0%BF%D1%80%D0%BE%D1%86%D0%B5%D1%81%D1%83%20%D0%B2%20%D1%81%D1%82%D0%BE%D0%BC%D0%B0%D1%82%D0%BE%D0%BB%D0%BE%D0%B3%D1%96%D1%97.files/image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928670"/>
            <a:ext cx="2786082" cy="1071570"/>
          </a:xfrm>
          <a:prstGeom prst="rect">
            <a:avLst/>
          </a:prstGeom>
          <a:noFill/>
        </p:spPr>
      </p:pic>
      <p:pic>
        <p:nvPicPr>
          <p:cNvPr id="1038" name="Picture 14" descr="http://vkurse.ua/i/2009-05/yadernye-ispytaniya-v-severnoy-kore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000108"/>
            <a:ext cx="1943113" cy="1214446"/>
          </a:xfrm>
          <a:prstGeom prst="rect">
            <a:avLst/>
          </a:prstGeom>
          <a:noFill/>
        </p:spPr>
      </p:pic>
      <p:pic>
        <p:nvPicPr>
          <p:cNvPr id="1040" name="Picture 16" descr="http://megatv.net.ua/products_pictures/UE-46ES8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357430"/>
            <a:ext cx="2241957" cy="1571635"/>
          </a:xfrm>
          <a:prstGeom prst="rect">
            <a:avLst/>
          </a:prstGeom>
          <a:noFill/>
        </p:spPr>
      </p:pic>
      <p:pic>
        <p:nvPicPr>
          <p:cNvPr id="1042" name="Picture 18" descr="http://vkurse.ua/i/2008-01/usovershenstvovali-rentge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4286256"/>
            <a:ext cx="224315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" y="0"/>
            <a:ext cx="9143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Зміни процесів в організмі залежать від дози опромінення.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://io.ua/20169436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58180" cy="4988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://profpathology.dn.ua/Posobie1/___________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57166"/>
            <a:ext cx="781055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072362" cy="7143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Променева хвороба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4034" name="Picture 2" descr="http://www.bestreferat.ru/images/paper/72/34/44734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80697"/>
            <a:ext cx="5715008" cy="5377303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071538" y="571480"/>
            <a:ext cx="72866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захворювання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що виникає в результаті впливу різних видів  іонізуючих випромінювань, що залежать від його дози, локалізації джерела радіоактивних речовин, розподілу дози в частини тіла людини.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Невідкладна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</a:t>
            </a: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людині, яка постраждала від променевої хвороби:</a:t>
            </a:r>
            <a:endParaRPr lang="uk-U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1500174"/>
            <a:ext cx="77153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при нудоті і блювоті: 1-2 таблетки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диметкарба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чи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зтаперазина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при серцево-судинній недостатності: кордіаміну підшкірно,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кофеин-бензоата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натрію;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при психомоторному порушенні і реакції страху: 1-2 пігулки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фенозепама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оксилидина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чи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фенибута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при необхідності подальшого перебування на місцевості з високим рівнем радіації (у зоні зараження): повторно (через 4-6 годин після першого прийому) 4-6 таблеток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цистамина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 при зараженні відкритих ділянок шкірних покривів: часткова санітарна обробка після виходу з зони радіоактивного зараження.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7" name="Picture 3" descr="http://www.womanhit.ru/upload/womanhit/article/55/93/91/DETAIL_PICTURE_652726_44276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286388"/>
            <a:ext cx="2214578" cy="1571612"/>
          </a:xfrm>
          <a:prstGeom prst="rect">
            <a:avLst/>
          </a:prstGeom>
          <a:noFill/>
        </p:spPr>
      </p:pic>
      <p:pic>
        <p:nvPicPr>
          <p:cNvPr id="47109" name="Picture 5" descr="http://i.obozrevatel.com/8/1047339/323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286364"/>
            <a:ext cx="2357454" cy="1571636"/>
          </a:xfrm>
          <a:prstGeom prst="rect">
            <a:avLst/>
          </a:prstGeom>
          <a:noFill/>
        </p:spPr>
      </p:pic>
      <p:pic>
        <p:nvPicPr>
          <p:cNvPr id="47111" name="Picture 7" descr="http://image.tsn.ua/media/images2/original/Mar2011/3834006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286388"/>
            <a:ext cx="2571768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ics.livejournal.com/tavarishche/pic/0002krt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857916" cy="4767533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28728" y="214290"/>
            <a:ext cx="628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Процес одужання одного з видів променевої хвороби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155</Words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Дія на організм людини іонізуючого випромінювання</vt:lpstr>
      <vt:lpstr>Слайд 2</vt:lpstr>
      <vt:lpstr>Слайд 3</vt:lpstr>
      <vt:lpstr>Слайд 4</vt:lpstr>
      <vt:lpstr>Слайд 5</vt:lpstr>
      <vt:lpstr>Слайд 6</vt:lpstr>
      <vt:lpstr>Променева хвороба</vt:lpstr>
      <vt:lpstr> Невідкладна допомога людині, яка постраждала від променевої хвороби: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 на організм людини іонізуючого випромінювання</dc:title>
  <dc:creator>Inna</dc:creator>
  <cp:lastModifiedBy>User</cp:lastModifiedBy>
  <cp:revision>21</cp:revision>
  <dcterms:created xsi:type="dcterms:W3CDTF">2013-01-29T16:50:35Z</dcterms:created>
  <dcterms:modified xsi:type="dcterms:W3CDTF">2013-01-30T19:40:08Z</dcterms:modified>
</cp:coreProperties>
</file>