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6104A-A3CE-4068-9BAE-D51934B991A4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9D69D-788B-4A96-8D09-46A51D4083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siesta.kiev.ua/photos/horvatska/central-dalmatia/f-0806233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39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470025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Хорватія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14884"/>
            <a:ext cx="6400800" cy="1752600"/>
          </a:xfrm>
        </p:spPr>
        <p:txBody>
          <a:bodyPr/>
          <a:lstStyle/>
          <a:p>
            <a:pPr algn="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Робота ученика 10-Б</a:t>
            </a:r>
          </a:p>
          <a:p>
            <a:pPr algn="r"/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Двоєзерського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Дмитра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" name="AutoShape 2" descr="data:image/jpeg;base64,/9j/4AAQSkZJRgABAQAAAQABAAD/2wCEAAkGBxQTEhUUExMWFhUXGRoXGBgYGRgeHRUYHBgXFxcYGBcYHiggGB8mHBYXIjEhJSkrLi4uHB8zODMsNygtLisBCgoKDg0OGxAQGy8kICQsLCwsLDQ0LC0sLCwsLCwsLCwsLCwsLCwsLCwsLCwsLCwsLCwsLCwsLCwsLCwsLCwsLP/AABEIAMIBAwMBIgACEQEDEQH/xAAcAAABBQEBAQAAAAAAAAAAAAADAAIEBQYBBwj/xAA+EAACAQMCBAMGBAYCAQMFAQABAhEAAyESMQQFQVEiYXEGEzKBkaFCscHwFCNS0eHxB3KCFTNiQ5Kio7IW/8QAGgEAAwEBAQEAAAAAAAAAAAAAAQIDAAQFBv/EAC4RAAICAQMDAQcEAwEAAAAAAAABAhEDEiExBBNBURQyUmFxgaFCkfDxBdHhIv/aAAwDAQACEQMRAD8A9f8Ad01lo9KrqRzOKI+mlpqRSFHUDSB0URVp8UtNLYyjRyK6BSrhoDCKUNgRTiTTSTTKxHQwOa6Sad72uG8KIu3qD1mue8NPN2ui4KP2B9wa3a69yRTyw7UMsKwGM1VzV5U4sO1L3o7Uwp1F8q6U8qb/ABHlTDxRrU2bVFBSvlSK1FucSTQWvtTKDA5ongedNdhVa3EN3oT8Q3emWMR5UWnvBXNQ7VUG+3euHiGNP2hO6Tbt0dhUVuJ7CgsGphJFMoUK52de8T3oDhu1FLmhu9USom3YBrRPagPbNSHoD06EsFFcp+ilTAs9GArsUcWxSa3Xi6j3dIGkKKLdd0ULNpBTSijaBSC1rDpI5rkVJ0iu6RW1A0EXTXdFSNApaKOo2gje5FNNgVM00orazaEV7WBTTw1WUUoo9xivEirPDmme6q300tIo91i9lFMUPauaT2q500tNHu/IHY+ZSH0pnyq8NodqY1nyFMsqFeB+pSEDtTSoq7/hh2FL+GHaj3kL7OzPvYqO9g9q054deoFR+IW2O3oKeOcSWClyZtrVMKmtKLCdq43DWxuPpT99ehP2d+pnFU0T3fep1y/bAJ0wB1J/OqniPafg0Yqb1sMMEFxIMxB/tTuZPQvUlaF7Vy7aWNoqGecWnMJctHtpdTP0NMu3/OqRV8EpNI5dtZ3qMyUDmHNLdoS7x2G5PoKx/OPbEbKYB7ZJ/wAfT500sihyCONzexq34xAYLiR512vK7nN2kwXA+Y+wFcqPtSL+yn1ZNKa8ffnVxR4Lzq0gyG3PYyYP+KfZ9reLUk++J7ghT9JGPliuX2eR2vqUuUeh8+9o7XDYJ1P/AEA59WP4R96ztr/kEz4rIjyYyM+YzisVxVy4SzMjEnJJDTJPU9Tg1GtqWJ8DT2AJ/wBVeHTwS3OSfUZnL/zsj2DlntPw96Ar6WP4Xwfkdj8jV1NeElHG9tvmD/arflXtBxVkfyy5VYlWEr2AAOfktSn06/Sy+LqpPaSPX64zACSYFYn+OZ9Dl/G1tWYDBEidgcAGRFRuX8xt3tfu3Le7uNbffw3EEsM7777Zrn0nXqNaefWJK68jEaX6Y/pp1jndhjHvFVv6WZQT8p8qx7czsgkaxI3ENM/Ssjzge+YsQrDV4Dt4SxIwF7AfSmUBXOuD0nj/AG64K1P87WQYi2C2R01fDvjeqS7/AMq8OJizdjoSVyZ2wTHrmvD+I4gKsZX9+UVHt8QzHw7gd/3FLpE1SZ77wf8Ayhw7GGs3VzuNJx3OQfkJrRJ7VcIdP89PEoYZ2BIXJGAZYCCftXzFc4txEPJ+c/lketFW8WHZvyPymhQdUkfVnDcUlwE23VwDBKsCARuJHWizXzR7Oc243hifdXDZFyZYhdLaFZyTqEYVGOM4NaX2ovcSyhOJ4gBQPeFVMg4MMZc6sg4+ecU2leodcvT8nuJYASdqbZvqwlWVhMSCCJ6iRXzWnOrmhrYvXDbcnUusgMYKtMkzK4gz07CknGkIRaS5DKrMAW0MQCGYqJwAJ3xjPStpXqDuP0PoTmntBw9hA73FgkAaSCczmB5An5ULhfajhbia1vKQCFIEyrETBAyMT5YPavnbi+OQwWDEHMSTPQySR6/KtZ7PXU/hGdLi2V1FYYyQApcsZEwQxE4iInec4oMZts9Q/wD9vwpve4Qu79Cq+E+HVOqYAjr5elVh9ulsi4eJZNIML7sbmASoljq+JRI66przG7xHE8Pca7dtq9tVKhcyZOlWIAmczlsT5AVqeScUL6E+6Swi2wJa2GYMSSEUkyYh9omOxNakht7p7A+K4S/xa3YZ7X8S4uCw4k6F1CXaAFnWpj0mTAqR7Lc0bhUbh7t2z4GGhndiX1CSiKCI0nETHlWZ9oLg4SW95eZnVmNt9YRsMFJnfxFTpzOmMTSstwhddnn8em2CrDIGkeMgxuB5GmuiehX/AGegXfaR0V8WnKHS7W28Ib8SkDUVIkD+1Y72u/5DuJcRbNy0wVgzETBJHhQrqmIMkGDO8RmbxFtmsQGIABhFhTDQF1BfEYxgjGemB5bzvlTWSCxb+YSQQpgZIILAkE/kDt2XUy08SS2JPtB7T3+JP826SoMhR8I7aVwAfM5zvVE10bZ8op/F8L7uJO4kDuJI1dokMPUUwcMWI0wAdicDz332rN3uTUUhyXY2OQR1+/7+9b32d9ov4jUnEHU0+Eq4QnEmFbJIhjI3wIrz25aK7kHbY/nGaGtyCGGMg9/zoxnKPAJQjLlGyu8yazedLtsNamGOhWZoBA0uxJyYJgxgCqnmXOLTH+XaUSRJBMiNWMyIMjpOB50EczuXJJVnU3FuFCW0sQGBjPhMMQfl2qZzu9Yv2Ay20tX1KghQFGiGkeEAMZC9JFa2/IUkipvXw7Fv5YknBBJA6CesDFKpXC8RaVFBtKSBk+9uiT1MAQM0qGoNI9hukKdVvh2GInwgE4OxUgfn071Kt6Rb1XyNQPxDQNJMEaFyViQcw2ZxIAz3Mud3VUAMRqwrMNQAjGMRJIxG3nWYt8Wof34LXBJtn3mxmGlRq3HfIOas5MklTPU7/DEuDriBCAhmI6sZdjkwPMZ71KsFlt6fePrLEloMQekT0qu4fnVl4uKzBTMSrCRtkHNM4jnvDkkF2MlcRgFW1AjE5MT/ANenWXcRSgx4A5i6w3/Afv48/wCql8MulSgJLGSCyY2xPi6etQBzfhQQfeAEMz7HBKkEnG0MfvU2zYTBUyFUqPQwT08hRsyoHxvMDbdQASNyABsVMAEnGYPXrtUG/wAYXkgMoPmP0NE420lvyVVUeiqsD7Cs5d9rOGXwksratJVgAR99v3mjaQGRLquLjAk7sR4j/TK79quUsjA6SB+/rWV5hzNzkfFlgQPiBBgaTt9fn1p/LfagsE1wDJBJwVIOzL9p+1HUmLRj2ukxvqk7SY3Hpt3+1Mv8WVIgifxGCIGRkj55x86s/aHlK2rxAI0NLKHnSBswBmWP6HpUdLrwFUaV6MgJ8z0gVGToYrhxDuQmPEwABxBJgHy33rd8u9j0VA11i/8A1hQBGoeZwR1rI3LalpuLLEmT4u+50sPvV1Z9pbo0hXKhSPmQAJjbYD7+dK5bUPGel3Vmu4TlKIp0qSCIhm1Aj+kZ2npMUU8oFwh2t2maQp1K0gbKZk4j6D0qj4L2ze7Ft7Wu58K+70hmmQD4hpjqOkrnEip3H+0yolxQSL4FzQdKadY1aBnJzEY7edCKrlnRLqE1sqf2JS8rRT4rFkzBUhSCDAOQf+yj5EVGfkxJuXlRbb2wxEaiXABxpbUsMvWJyKz9v2k4+4Aw4eQhElLZgyq+ElmOYAwIO/ykt7V8YJ1cKQGxpFu5MbHJIiQTmKq0kQ1yfgAOdcJc4gWv4e2tlyqsSgJVjABJmFGrHkBO+KXF+1SJC8PaQ2R4f/aXxHIJKkHG2I3ra8s5aly2lwoqawGNsgBlkAwZGCD1iaj8x5eLaaLVtLis2koCvhQhjLT4YnrAOR6VO1wWeKTjy/2M9xvMX42zasuhtObwYuraRpwh/lkEv4XmBicnBqNd48cPetvw3Ee80KVwBAGkrIMQWh2GrzgYEVJ4n2MvuS0Io8RWHZhoGwClAYGoCQIyKDyH2ee091rqOrqF90hKhXLPDEsJKgDMxtOJxTuSJLDN8lt7P8Xw/F8Q38er6hbhA3w6QxnwR8RmQYyKmDhrR4q0/Ae7UWTcDl0uQdwoCqF1GdeekjpAo3LmBbUGRXgoVBEK0gEAsoJEjc4me1Rrty3YUJpEtA8DO0sSfG+SsQDOBG+BFLe1FOyub2A+0NzmSXVv2HVjqgIiZBI07MDIA3JIjeqjnB4m6lqzxNm1bD3EX3iBdNvIUuALhCwDMxEeta32Z4RHtubsW3FxkANydahYDK+5B1NHWVnoKlDl1m0wIKe9dWdUdy2d3KKykJkiYjoK1vwLKK82ih5h7IWFtWveBX0oEViclEziME+Inbc1l19gLnuxcF/wNJC6SWAMaNUHscwMRtWo5l7Wpw1wo9v3jnJ0uPBgQJ0Dp0HerbgOYW+JtC4iYbENMg7EMAxG89etFKTC54/N/sv9nnVn2DufEt9GgEzAI6g5DnsdhU/gf+P+KYE3Inoirr/8ieg6Y7j0rbcbbtaD77Ulv8bW3uA+RhWlhMYM+tF4fiBw/BfyGchLZKEWhqYT4DqPizCwW7CmcWTi03tuY7g/+OboPjLBSD4Vtsxk7kOwEZ/+NPuf8cp/VdxmCn+JrQL7Xvsbd35hP+xn+Z3qx4jmNxQzi8JIVhviSG2cbyJjyFJKD+IvaXOP8sxDewtufj//AFr/AHpVdX+YsWJN5PnpmlS6PmbXH4PyyFxbMwEIsDJJaCAZzG/Q1WLyZRcF24V0El/dphrgBOFg4B0kkjYbb4tOZ8OwDFW0uxlt2GkSJBOBq0xAwDJjetANFu3pa2zqVxs0RA1HBK5MzvPyrpkctGbtIo0qV0qMAKZaSczMjOI3671crwKojO1vOMt0gQzZ3yJOIzjye/BrKqxy7fywSfFjXgjqAGPT4asuMsBhBdgqQqgaSJ2yCDq2/LyISkbwYU6W1uqsdLwQ2Dqkjp4o6jap3K/aY8LpWSbfVTmM9GMR9+nepHM+CZbJfSFA8eIX3hM5KkkyAQAJjG1ZDl6PfuFAA4iSG2iQCcnpI+v11+BKaexu+cc6S+JtMrhsxg/hI0mdszNVD8msu6tcMKxIT4SYI8Eg/CNRIzOSNqi8s5e1kyR/LXJAEaczgjI6Znr0waseYg2V1C2ptvDAyDLHY5ycCJOJnuaDpFL2A+1XAe7uh4hHUaT0kDY+cRj6YxVLbUEwQOwPXyHn6VtLHHlbSBz7tiJIY6tBInJgAkGCRvvvvQPaPlgdBcshXZPCdKYURqiQIAA1SD3OwIgOO9gM3xnMD7oq9pL2mIR0BBMgA7HYE5HQ1D4vi+FYKvu0tESzi2ImAQRjpOZHkZ6VLvsDbBGdgYkmQsyxGxMHyqi4awli/qxpZTBxiew9QPMdPJmZHP4FSJRyxzg3Lan8X4Nx8O8igcdwzW0SR4XQOJUyPEVK+ISYI32+laleWWb3jCLqInXtPeT1xjO1QuM5aNGGYoBhSCSN2JXqTJJilpDUU2i77tWVbmkjcCA2WAJ6ESGA6eE1oeC9q7iBUFu2dWCWCqXOkIJOBOxmIxnBrOniLcFCCABpE+EyCWzPWSd53+YjcNbuOSVEkmArAAsMHc9N/nQ4Fo2XAcw4g3XNtfGihGIuCFXDgLcKsusxGxkE7b1b2uce8WTbNtpMqR4g2xET4hkEETMzAiqn2M5sLd5uDt2lstc0sQ51jWqSYbpKkkH0Bg1t+H5aV4kcTKOoti2dxNudVzAkBpBg/LG9K9TOiGiKVPf+fIpbPEuIZrbACN9OZIUSC3dh/upX8fcUR7uImTIBKkasGfQ58vOplvlti67XLdwizJ+Izp3Olg6gpA7k7jOalzahv4dLV2PCSyiA2STMDXMgYMDpU1j9TpnljxFt/tt+CHxHHQuGbYgScwTBOTEYGPSaiJzPi7xK8O9lnADfzLZHhg+Fn1EbsIhe09Zm84sqU0M1tLkSUt2pPxAqNYHgiAAT3zODQeD5cV1Ml0Q66SQ5JGAWE6TpMbRkd6pCMV6ksrclTSX8+R55xb37V62QT/GBkF1dQPwuSZ04AJyT2acV6byvjbAS4LttdTMT4uqkTG5Iz8vKqRuVWTfPEqAt55kyxBJgFik6R22irDl3HwqtethHErC4UDXC5aNJgLPetJ7WJjTunb+hbcbwHCMk2kUiCCqscnSsBuxiBmMR0rzr2l9oLFq8FFgM1uPGxkrvhcYAmJnvit1x/CPdVdCMARDwhJZIwojYGfpMRNZbmvshw7H3lxCupgWdScwcrkwCYjEH0pdSTKdqc48/Kr3MrZ5Ze4xjeVVVGHhIDAOQYjI06sEbz4av24i9wtlVsWNawCWXJDbkaANTYIM7fF61fcFwPubSJZtkWwNSdTk6iTOSZbr/AFDpVly7ig+rXaSVXUDGmdxM9T3/AM0Vkb4BPpowgnJ39PBkRxt7i+HfUhQ6gDOGU6tQ8MDHmYHnMgavirZscv1sjXVXh7UlDDvhQxnxeuxiSak8dy0C4V1qluFjxoWk6d9RWBBYxOwH9VB4nl10sbdtxeskAM4jTBgsCgJK5Hzrd1+Ub2aNKUZfz6mE5Lxdy742W7atEMQUuMSdK5KjwyNh9a3XG2wPfRgmMkA6tLAfiJiJAB85p/OuJ/gbOtizWlkNHhhmARdCGRpkYAnSSNwceRc+9r+Ku3ncX3VG+BUc6VT8I0zgwBM5ntVGc+tt7s9R5ZoazbbWuVByo6iQcmlWR5dD2bRf3SsLdtYNtiYVFQEkMBkKDtiaVOkTc3ZqXT3l1bewO4G8RIHTp371J5taKhyvh1ESDmWkCTIIjoCPLfAFD/x8zm7cNy7auwmrSoMhywhizAbgMDE/nWptN70EuC6zgQMrAfxA4J6fQGjJ06HirVoqOTJZv3V8Wp7YEFSx93vI8gNW+2Y3mk/MytxrR1NalnJQjUug+GDEQXXPz8609rg1VdCjSJgBTgYiFCjEQRPT6VDuFbHvHbSixpBMCcEBQYAEZxnfpSWHgr+ZWjqlQqjQdyVAAGkSB8Mg+oiq/hfZO3wwLq90kgeIkQxkQSFAgb0Xh+TayG1uLZZmVddweFRoJwfh8YEdQD6VoOX8MFRgW8LsSoLE4wudRjI2GcRkmjYNKKOyGxqktn3lyD4T5jouYgeeIFHHCobLBYcBtQByCdRYREgyBEbRHqZ72dIAhc7yQA3VljIAG4jOCO9D4H3Ltpt4KEK4jHU6C5BXbp0EUrYFGwXGcLrsslsKG8Oln+D8IMAEMSAJnv0O1WaX0sWEQtHu10i6QFE6dOuIA1H5TmoPF2TbvKxAORJUQFg7kTIBLdzInrkxuYPe92w1JkEkMJEN+EKNgIz4j12BrebGcTJ+0/MLKEFAGDLrYqPAbhJ1aSJByGJUeves1a4hb592BJ32iCB2+vr61sLvCxbWbQKk7sAy2yCyrcGoltMGCvmB1JrK+03JhwrrctSLbMAcki248U4Mw2SO0bma1XuK4i5HxgtMUuRvK7gbd5j5d6n3b7KQQJ38O8mdjj+nyjfeo3OuXxZF7dQBmBJJJ1Kx6wTv1BHkKhct5hEQJBELAnxRLAz167ddqJkXPH2DxSjWELqANTCMbqNYEtidwetBXlFuz/Na5ChgHEE6H/CAcgiSD8/Sp3D8YxEBZT4ge8kiCdsGYB70S7chjCynwjUCBAyZEEMJEDzPlQpAKP2hdT7y9bhwCpnBGg+DV/8AcAI8/KrH2a9pr/EE2yXxAOlm/FqjwzEeGCZG9F4rhFa0lu7bKIfDCDSfilVGTiM6ZkwY61c8h5PY4YAWrhHvJZ9RnToBCgmAYaTt2G1ZxseM3DgsOFsOqOCyjWV1A+LaZBznJ71JHGe7OlWLAov4AMxEb+HSoABAPQYiaCbqjTBxp8U9GJjwx0iKjXuLgZGxGIO2/pkzj/FScH4ZeOZfqjt5C8w4nhrdsu7ugYsJJEfiYA4kyFHeTA3Naa/yO2VDhmBbTOx6auo9eprIXeYa1A4jlQuCAoZeNI+IQQNKqMfqImru37XC6NKcOyXFAY22uB8QVMOvhMQJWZmdurdtUTyZpt3uO43k620fS2SDOpZKqASWt6diO+29TF5mWeNJOoGFKjuNBmfhADg9/lUPlPOY9611g6OwKDR8A0gFDIjcE7knUe1d5jzhSspbgqDsAC3XSAPnillHSVxz1LTJW/2NPwgslCAqiMHGkz64nfcb1n+aotsIi2wzL8IAOlJMTg6Ts2P2fOPYfj+K4rir3vb10QpJtkmAdQCqUxECdo7mt0wvWlw6sAwPiksc7FuoEtHajT4EjJLdckS1f4g9Zg4LAYllBO22AflUjiuBLHVrRgszpIOx6rBkgietM4G4b7MNTJI6RuNSt6z8th3qNxPLfdmBcn/xIP8AmpzuC2t/c6cU4ZL1UvsStUAeBCBOASJJj+ggA/L12FQeL5mDp0BtlJBTILADDMVIEoTAPrvU7h7LXVa2G0kAQWDOJkfEoKsRBbAPXbFSuTcjtIrLfayXnwlfeW8el5i0/OKrCveRLJkbeiXC9P7Iac5scRa0X+HcoTJFwLmDIYoG75ArH885Dw91kZLHuVWQUtlYeSDqZiARAEQAe89/QuN5CgBIlcjTDA6vhH5tG/bvUQ8g76uk7bRJ++KV918UaL6WK3tmLsj3Y0W2ZVEwoCECTOJQnc96Vad+S+R889ev3pUmnN8Rbv8ASfD+P+lvyyxasWgllQJO4yWYYYkncwPT0FLhrgY+H4bcgNkjB0k7wSSNhnHnWR5pxnEWEWSpBiQGBGIkOJBUdQDEj51I4LmYtoFt+IDxOdpb4mb5knE9cCd+mSdnHGUa2NfYvKT4hIAjURjcagAfNd/IV1uBkjUwxOiciPhkqTuJI7ZnyGd4bmK3R0XBLKT4QIAGTB3M/I7ddDy/iE8IEzqCiSTvgkTMiD5UmquRnGxWuXagJ1KizgQNYJ1klYhdTGSNyQfSpbMqjSsDacE+mOvURS4niABoXJzMfp3zj1qHd4gaggYAqYmJJMFo6edGxNNneYcMuADJJ+E5DADO3WDAx2qOH+BMzMvcIMqAY0rjJMRPqewqo472jVeI90pFy4Quo5OgmNNtDsMEsSSfOMCj804PVw9wPcuKSrZBbfcSR3IAgefSjsBJjOIaCfEQdRiIEyA2lmU5Kg5bfaZmq/l3EMFVdNxswVcSVnBCN+ICDvkd9qxdtr5YhQLXu2yELEDfKidjOD/atpy68wUA3J0mAVEsNjkAbk9ek/OklJFIR2G855taQaJOmPH8JkAGQuRBJOOu5AxIzQ5qpLC7cZrbEYIyN2MEQ0A4Gx+lXHOuXe8QsiaDjIKLqWGGQWnbG0iN81iW4k2iA0TnUkbdOmGG23nmj9DOK8ms5ZwyiUvLrQgBSTgzsRmRMquJho3iaq79jg7fgtHSwMqxmUIM5YnE5yem20VC47miPa0Wy0ASCZDWyFgrO0YH22iaLyrhOJuW2ZEV9OWZ7ds6tRGdbr4/hA3MR0NUitRGdQ3CXfaRVkBVgLgncmc4AjqevQbVwe2ptppRA3YtHhYxJ89vtVW5dScRJkjSkE9MRBEdsUrtrWMoB1kL98YptAndXoaFPba2LUhIZj4wpUECQG/8o1MM9u9Rj7RKyBbMl13kBQwmSfiJwYxneofBciRjkH6eXpmr7hOT21EBdM7wI/L1p44W+ScuoimU9jmfFAzpVhGxJj5iP1qy4biuOfI4VWETjUMHAgncT0FWljgUDACAd46QNzp6irzjL13QxV1JIGnUrZ6wTO5EgE9e9SyRjF0VxzlJWUvBcw4ooQOCJKjIV3wMA+FoBONonB86mcr5taRz77h7/vevhQsMTAiGG/frV1yvj2Nm2rfGqw8mCGjMSe8j6VBvtduBvd3NCzAe2VDNBIK6mUkCZ2ION6RNNju6Lbh7tq4C7KVUZX31p7YXbOpiSxmTIjfyquvcXw6kMt/hQo3i47EgdFYYHQAaT6ds8/LEJ/mBncT47jMzA/8AdiWHyNBbgU/pX6dP7V0KDIOaZoH5xZUhXvNtIe4QkxuFxsMfepfHNbeyzG63u1h2e2Q8AFW/CDAIwR2msZ/6WzHSinII8BILD8SkAZEb5+WKrrnLmtNNqbTDY2/CZk7x8Rz+VTeN2OpqqNrzDkBe0RZuaFZZF1HYOZDHIad20kwRidoq85ousWihnSR4YmQSoLauwEnz2rE8B7Y3LIC8SvvU6uoGoD/5KMN6iPStrwfG2eItq9lgwYhpE4g5Hr4Yqc3Q8UG5Xwnu2NyypEiCckRMkeKfL9Ipt/jbrM0XG6YXaYHRTU7hLsLIeJJ3wDDQTnHl86jXuOZWZmtKSGUB9MFpIXcdM9cbUUxGgPvX1Azcxt8X+qlpx1xVb+a2FJ3OMeZo/B81V/itkN026iZGJjpRuIvBhpA0n0nHamtGor7ThlDXILECSQM4/tSqnveyPDMxY2bckyfDZMk5JlrcnPelQsaij49JBYwSQRBx0IBDSI/Wq3+CshSDdMf9MiOkg5G/X71b8Sp6GP30ms/xVsmZiBsRAA64MfvzrvlCL5R56yzXDLC/xHCZA4h1JggMhPineQY84IMee9Qv4khWCX7TEmcvpJ8wWhVIExJHlVVdsjfEUE2x2rnliVnTHqGjT8Dx/HXHKWQHuQWLF7ZZjGlXMNHhkGCIO8STUa/y7motqTr92hPilclviB05g5EL86zgtacqSvoSPypp4q8Nr94HuLtwfkam8aKLK2bX2f4tbQZn0hrh1O+8EQBEnUFxOx6mQJq/5hzGw6LquJ1JBPUgxOSDvHX6YPkq8Re1f+4xgafEZx/5SOtTuX3mtlWKrcAMlWVWDDqDiI/KaTttlHlSBcw4/TxF1rPiE+I4WIG5xA2JHpNW1rhuOvC2g4a+QwJt/wAtoI3kmI0keg9au+C9ub6potIltF2VFVREk+LEDHrmaHzP284q4ukXtB7qc9Dv/jvVPZ092c761p0kR+E9nuNtFjctcSNIEeFyoMHEJggCOsGae/sNfvXVuXrQtrcg6yw7SCU1lkkL5biYmszxXGX7rE3L9xyRBBZiCPNTihgORBJIGwIkDpjFCOLfyNPqHXg9JueyvK7YkuZGNS31mfMaMfv0qh5vd4YGEsnSBA/nA9egVSF9Ko+HQdiR3x+dSQB/T9q6441E83LnlLZhVa22DbXIxlp/OKcnCr2x6R9z0pKJ3x6429NqmcMBPT5d6eiGpsNwtsDbbby+lSgf3/qncGlst/MZgOhWCfoak8Ly/g2uluIuXnSBpRdS6SNQOVjVMjfqOuISTklsi+JJvd0RuH4xUl4Q40AlROTkBgJ+X2oVvnTan8f8u2AWYLJ140pb+2TPTcTVn7R8DwFy2gs3Bwz2wRbDawjiSQGEZaWJLSD3kVTct5Hduwj8Rwy25DfydVxiw2wdIBg9z88RxZceSUro9PFmxQhTYW3ze66D3KoH1fDdIAKyJAcgBJnbGx6wDL4S+iBve22tOSCQlzcDH/uRoEgk+EzEdaOPZ+zblh/FXrn4V2tkAgZKIWXqZEnInpVgnJ7V5S160ODEA6Xb3hY5mIecQNwN9qaOHxIE+o8x4Ku/zKzchlYgk6Tu0+eYLbjIn0wYh8x4NWGlirCZwTmNpGCR5Hejf+m2kk28fTPmIp1vg3cwFJ89vvXVHHSpnJPPbtFaLKqNIAAHShXEzg4HT/PSrxuQ3v6PuP70N/Z/iOtv7r+YNGkhVlkUL26rryw3ga7bYbMCpGd8T26eW4ret7LggBX8X4idgdoAgE5+lQr3KLVpGF7xOWAUrPhExO25PQjpjqa55uMvJ1QWRPgvfZQMOB4cu0sVLFj11OWzv0jrTuNvmZGDjO0+UxNO5WQtpLfVEVTnExn7zmucQm85HkSPvmuRvc6Y7rc4txl0N0yWmTjSQI+f7FHHHLqjYmYgzPwekfGvU70Mr4djsOk9Okf2oJtBnU4IAY47grGR5j9xWtmosReB6/n+tKq8WbnS66j+kBcfVCfvXK24NjO3O/5b9/0qvvWdQzG8/Xbtv9amkx5/kPtQrjAzPpByuQDPnt617LPJuig4mwQRE+u877H5HFR2SOnlVlxgGph4hkkgR+ROP31oREjefUbevUDz2pWkZTZWOvrTfdgmB+VSbnnjtk4/uKbbux+FSDGGVW2nYkSN+hqTgNHMRzaEfD866cYjb95I/vT3bzj5UWzxWmZRHmN0iMzg2ypnzoaTLIyvdid5PaB+eKfw/CEiQrH0BNS3vEzgCfL9GoG/Qf8A45+kVtHqMsrqlscgqYiPXf8AWn+8JHiP1kn9/LFOVIGw9QQKeiKNhVFFkZTTD2ROTPzI/QVKT5/vzoavGBAHYfnHWn6j0+pn/VVOeQVTHSpC3ewqIreY+Zn7Ue23nv5fnNAyZMRiN6ILhO30qIu/+z+dHRvPbvQHsHx1osMkRv8AbOaqE4Mat/pGPOelXNwz2Pfc/TtQSvn+lChZSfqXnKuPCDLEwInvHciM0HjeM1HAAqstOQOn77muvcOMif3tRoWP1JBvef3P6Ubg+cPbI0HbIxI6jIJzv1mq8+fT86bqJ2H5fas1ZaM6NPy/j+LJLglgYnVJUAHYEQFGfKtFy+77xNZUZOoBdeliCcw5iJnIEdpGTluUkR/NLBSCPCwGqMsjdYI64OdxT+Zc/ty9gQAAoAEBVkYUQM4DTnvEECOHPPfSj0+mx2tbRKuc6tteCsQmgklSY1ERpkTHQ9YP1oHGTddVRzdSQ34Rp+KPFI1DfPYetYniuaBi2szpJySTiT1I8MQwgmfXFaPguPewDp0urAliQ2obQNUkEHvAgd5rkc6Z26L3LqzxQR2QKCem8HrHSDGAJ2G1S2uoynMeR39Ix+dZH/1QqAbmpbijVMHSCWlvFkNPyiYzQOcc7uqtsBmQXIYQM6Q4lQQSA0R4SOpGIoN3wZRfk3hfaCDMRHUeR9O00N7YLByPh6+XWW2jHXFUXDc2Q6VBMbKDB8h6/OrhG6qwaJkEiQZ6E7/WhFiyVFktvVnWc53GxyNx2pVWAAYLQR0LDHYfEOnlSqli6TLvtjH7+3pQbzdZJ7x0Jxmc9evX0rurqJ36xjz8o8qG4Mx06zGT3x+VewzxLbB3QCCBkTGROYGY9COm1VzLk+DMkSPwx0jFTQ89Yycnz3jxY6ZFROJEHAMATAjeYjIJg+tAFIiEjYyPn9v90xiD1H0H6UUkRiQRvv5T1j/VMceZP79aBk4xAsnp8qaD5/v0p1wdifpTWzuT9P3NJQ6prkfpPUkeuK7q6/mDQ1t4G35evSnDhxif7x9elFX4Fem92Gtn1A8o/Yp9te6586bAJAjb97UZQBtjv0k/rVEiUh6rH7/feig0G3J/1/mnI2f07U9E7DB/911Hz5+n6xQdU47fv1otl+8fX9mtQbClQcwJ7n+4mn2/n9W/xQi8evSOveui2MyM+sx1xiloN0EdlJ6SPOT+tN1CJH5R/k0yQek+tM9/0z8j+4rUK5B5PfG/b9aSOJ3/AC/vUZWJzsO0fqTTCR2n0o0KSjczjtROE4kAkt0+n0GaguJHYfP7RFNb4dOw9aDRaM6D+0vPbjIi2wcaoHiIhgAQQcCI6H86y6PxJYkkFiZlo6AiNts7VduwJBn7jaol2yJkfpXJk6dN6jtx9a0tK2O8NycPJe/pb+lUxEZEz69IrUWeQqeHNu1xZgAHTctidoKhleCsxjMCBmKypc95/fnQb1xjsTGcA7/Kkljgluh4588n7yNnxPs04sAW7/vLnhZrfusMZBPjDwF7CMxvVEbpe+ifzTcQkMqqz6EjxHwkyNUZGMjJ6h5CeJDAWffDMn3Yx/5A+H5mvTbN662SqhRgS0ntt09PtXLljDajtwzyP3tzPcs4AoAWVneWKyCQPEQviMCYiZOCYwRNWnHMqeD3Yz5FsEZB+/SovMOfEJvKmVlNu2XYnT842qdybjFYDdmY5IzIE5ZhiO1KtuCjvyAt8JIBCqBGxGfOZI/KlV37sdhSrWwmEQ467b9SKFxF3EfbpHn5UJ57me+cenT55pOwiB9T08xivbo8Bgrp37RABGD2gdB9qjlifxZnzx6EdPKpJubgn18/351Hvzvt+x/eiTcmBvLuIB8x1oTg/L8qNgdx27/v50PP99vkKVpGTY1iY7imavI/T+1Ij5fX/FcM/v8AyaA6SHaRvH7+9OcAD0/X0oeew/fpmnq3Scn0x9NtqxnYUiN/7fPuf8U4XTH9h/ihKfrv/qn75PT70wj+YVG+XpSLeU/P+1NZp/f5GuA0wgVTin9Ov+fPrUfV5/X95pKM5I+U/wB6wCUpnqZ79qTWB1+0foKCLkbH69fSk7eUDuI/WlMwrqo2/P8Ac0luQMYAoII/zH501z6fX8hWDt4CBxPX5z9O1cJny+ZocnvimvHr8/7UQUOJ8z9aaV70WzYZ/hGNpiJPYE1YcLyMky4PoAQcdPEs/apTzQhyzox9PkycIqSw2H6T/mn2+EuP8Kk9e3zE4rY8v9nVMH3YAO67sBtJmQPyrStyhIGWjrJ/LoIrjn1nwo7Yf4/zNnm/L+Shrmi5c0RGAJLE7AYP1rTck9l7IJYotwbjXM+sfD9q1A4FIgKIH79KdBGBAA6VzPJOfLOyODHDwMBVVMQoHYbfIVW3eHVjquXHPQQh0wdwRpMzjerRgaGZGZpKK6kRrHLrMeFVImY8JE7T6/feiM0CBgeVJr+ep8xtXHuAbmPWikBsGbh86VAucztgwWFKmoB5zruMe3r28hTwrdSewG0eZ7UG1cA2me5Jx86T352I9TXuHgOyQFAEzPpiT6mmrcicSYM+Q9aAl8zvSk6v/kcZpQPYeDgmRPkc95oVzHWmjfFJn+v1rUBJiQmO/wCdNZf3/ikDXP2KD3G4EFHf7mukAbVwjyrq0AtnVFPnoaYp3pK2P0pkIwkjtNLSPP50w/SuT1nNZgSCFfP7feK5JjbHypMe4FMZlrBSscGPYfvzpMw9P35VN4XlHEXPhs3CD1IgferflnshcZocEDrtv2k/2/xGWfHHyXh0uSXCM2bkd/p/ejcPZa44RVJZoA8pPU9B3r0HhvZe1acHy2IJM9TMx02q8tcCq5WQPIny6TA2H0rml1q8I64f45/qZheF9jLv/wBQwJzpyY7kn9AaueF9kFWCNAO8sCxBkjSdeNsyBWjYnYU0uR1rllmyT5Z2w6bFDhFfd5ECQ2CwxkwI9M/T12mpq8JbAAKgnrG0+Xano89669R0l7o6hCiAAB2pwehxTCp7U2kTUSQ/7FMcVHuMF3NU3Mvam1aEzI8pgH1plGjbsumJGT9qicZx1tRDMB6xWC4z2vuXdfuzAAGAQCZJmJgkAZ+tUzcwdiQpLk79h0kk+R2o2bQa7m3tSAfd2iQIaWXeRgANsu++dqzFnjHdtRAgRBYPrmM6ixlhmOswc1FucwS0wRsE74wAcyY6nt6bVQ8Zxt0kN7wjVOATiIiRtn9KysZ0jVfxRO5M+R/xXaxb8Y5MkmfnSrU/U1o1lhATkCu2RMk5M70qVe0+T5tvkKfiX0qOx/M/nSpVmY4xrjjFKlWfAV4B2z8Xoaf0H76ClSpUPPkLG/770EbfWlSoCx905bp5pUqK4BLkZcYzRxkZpUqxp8IadjWt5bwqC0rBFDaGMwJnTvNcpVzdX7h1dF75puT7KOmgn56hmrsbr8/ypUq8qPB7fkYmWznI/I0RhSpUyMBNDO/z/SuUqdCSGNv++9ErlKiZ8HOMMJjGV/8A6FEuKAIAgR0rlKsIjF+0l1tcajGBEnaaw3EXW1N4ji6QMnA0rj0yfrXaVZ8lolKpj3gGBq2Hzq+5EP5bfP8AKuUqEuDIouHYlnJMknf1OaffUTEYkflXaVMJ4KxxmlSpUR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hUUExMWFhUXGRoXGBgYGRgeHRUYHBgXFxcYGBcYHiggGB8mHBYXIjEhJSkrLi4uHB8zODMsNygtLisBCgoKDg0OGxAQGy8kICQsLCwsLDQ0LC0sLCwsLCwsLCwsLCwsLCwsLCwsLCwsLCwsLCwsLCwsLCwsLCwsLCwsLP/AABEIAMIBAwMBIgACEQEDEQH/xAAcAAABBQEBAQAAAAAAAAAAAAADAAIEBQYBBwj/xAA+EAACAQMCBAMGBAYCAQMFAQABAhEAAyESMQQFQVEiYXEGEzKBkaFCscHwFCNS0eHxB3KCFTNiQ5Kio7IW/8QAGgEAAwEBAQEAAAAAAAAAAAAAAQIDAAQFBv/EAC4RAAICAQMDAQcEAwEAAAAAAAABAhEDEiExBBNBURQyUmFxgaFCkfDxBdHhIv/aAAwDAQACEQMRAD8A9f8Ad01lo9KrqRzOKI+mlpqRSFHUDSB0URVp8UtNLYyjRyK6BSrhoDCKUNgRTiTTSTTKxHQwOa6Sad72uG8KIu3qD1mue8NPN2ui4KP2B9wa3a69yRTyw7UMsKwGM1VzV5U4sO1L3o7Uwp1F8q6U8qb/ABHlTDxRrU2bVFBSvlSK1FucSTQWvtTKDA5ongedNdhVa3EN3oT8Q3emWMR5UWnvBXNQ7VUG+3euHiGNP2hO6Tbt0dhUVuJ7CgsGphJFMoUK52de8T3oDhu1FLmhu9USom3YBrRPagPbNSHoD06EsFFcp+ilTAs9GArsUcWxSa3Xi6j3dIGkKKLdd0ULNpBTSijaBSC1rDpI5rkVJ0iu6RW1A0EXTXdFSNApaKOo2gje5FNNgVM00orazaEV7WBTTw1WUUoo9xivEirPDmme6q300tIo91i9lFMUPauaT2q500tNHu/IHY+ZSH0pnyq8NodqY1nyFMsqFeB+pSEDtTSoq7/hh2FL+GHaj3kL7OzPvYqO9g9q054deoFR+IW2O3oKeOcSWClyZtrVMKmtKLCdq43DWxuPpT99ehP2d+pnFU0T3fep1y/bAJ0wB1J/OqniPafg0Yqb1sMMEFxIMxB/tTuZPQvUlaF7Vy7aWNoqGecWnMJctHtpdTP0NMu3/OqRV8EpNI5dtZ3qMyUDmHNLdoS7x2G5PoKx/OPbEbKYB7ZJ/wAfT500sihyCONzexq34xAYLiR512vK7nN2kwXA+Y+wFcqPtSL+yn1ZNKa8ffnVxR4Lzq0gyG3PYyYP+KfZ9reLUk++J7ghT9JGPliuX2eR2vqUuUeh8+9o7XDYJ1P/AEA59WP4R96ztr/kEz4rIjyYyM+YzisVxVy4SzMjEnJJDTJPU9Tg1GtqWJ8DT2AJ/wBVeHTwS3OSfUZnL/zsj2DlntPw96Ar6WP4Xwfkdj8jV1NeElHG9tvmD/arflXtBxVkfyy5VYlWEr2AAOfktSn06/Sy+LqpPaSPX64zACSYFYn+OZ9Dl/G1tWYDBEidgcAGRFRuX8xt3tfu3Le7uNbffw3EEsM7777Zrn0nXqNaefWJK68jEaX6Y/pp1jndhjHvFVv6WZQT8p8qx7czsgkaxI3ENM/Ssjzge+YsQrDV4Dt4SxIwF7AfSmUBXOuD0nj/AG64K1P87WQYi2C2R01fDvjeqS7/AMq8OJizdjoSVyZ2wTHrmvD+I4gKsZX9+UVHt8QzHw7gd/3FLpE1SZ77wf8Ayhw7GGs3VzuNJx3OQfkJrRJ7VcIdP89PEoYZ2BIXJGAZYCCftXzFc4txEPJ+c/lketFW8WHZvyPymhQdUkfVnDcUlwE23VwDBKsCARuJHWizXzR7Oc243hifdXDZFyZYhdLaFZyTqEYVGOM4NaX2ovcSyhOJ4gBQPeFVMg4MMZc6sg4+ecU2leodcvT8nuJYASdqbZvqwlWVhMSCCJ6iRXzWnOrmhrYvXDbcnUusgMYKtMkzK4gz07CknGkIRaS5DKrMAW0MQCGYqJwAJ3xjPStpXqDuP0PoTmntBw9hA73FgkAaSCczmB5An5ULhfajhbia1vKQCFIEyrETBAyMT5YPavnbi+OQwWDEHMSTPQySR6/KtZ7PXU/hGdLi2V1FYYyQApcsZEwQxE4iInec4oMZts9Q/wD9vwpve4Qu79Cq+E+HVOqYAjr5elVh9ulsi4eJZNIML7sbmASoljq+JRI66przG7xHE8Pca7dtq9tVKhcyZOlWIAmczlsT5AVqeScUL6E+6Swi2wJa2GYMSSEUkyYh9omOxNakht7p7A+K4S/xa3YZ7X8S4uCw4k6F1CXaAFnWpj0mTAqR7Lc0bhUbh7t2z4GGhndiX1CSiKCI0nETHlWZ9oLg4SW95eZnVmNt9YRsMFJnfxFTpzOmMTSstwhddnn8em2CrDIGkeMgxuB5GmuiehX/AGegXfaR0V8WnKHS7W28Ib8SkDUVIkD+1Y72u/5DuJcRbNy0wVgzETBJHhQrqmIMkGDO8RmbxFtmsQGIABhFhTDQF1BfEYxgjGemB5bzvlTWSCxb+YSQQpgZIILAkE/kDt2XUy08SS2JPtB7T3+JP826SoMhR8I7aVwAfM5zvVE10bZ8op/F8L7uJO4kDuJI1dokMPUUwcMWI0wAdicDz332rN3uTUUhyXY2OQR1+/7+9b32d9ov4jUnEHU0+Eq4QnEmFbJIhjI3wIrz25aK7kHbY/nGaGtyCGGMg9/zoxnKPAJQjLlGyu8yazedLtsNamGOhWZoBA0uxJyYJgxgCqnmXOLTH+XaUSRJBMiNWMyIMjpOB50EczuXJJVnU3FuFCW0sQGBjPhMMQfl2qZzu9Yv2Ay20tX1KghQFGiGkeEAMZC9JFa2/IUkipvXw7Fv5YknBBJA6CesDFKpXC8RaVFBtKSBk+9uiT1MAQM0qGoNI9hukKdVvh2GInwgE4OxUgfn071Kt6Rb1XyNQPxDQNJMEaFyViQcw2ZxIAz3Mud3VUAMRqwrMNQAjGMRJIxG3nWYt8Wof34LXBJtn3mxmGlRq3HfIOas5MklTPU7/DEuDriBCAhmI6sZdjkwPMZ71KsFlt6fePrLEloMQekT0qu4fnVl4uKzBTMSrCRtkHNM4jnvDkkF2MlcRgFW1AjE5MT/ANenWXcRSgx4A5i6w3/Afv48/wCql8MulSgJLGSCyY2xPi6etQBzfhQQfeAEMz7HBKkEnG0MfvU2zYTBUyFUqPQwT08hRsyoHxvMDbdQASNyABsVMAEnGYPXrtUG/wAYXkgMoPmP0NE420lvyVVUeiqsD7Cs5d9rOGXwksratJVgAR99v3mjaQGRLquLjAk7sR4j/TK79quUsjA6SB+/rWV5hzNzkfFlgQPiBBgaTt9fn1p/LfagsE1wDJBJwVIOzL9p+1HUmLRj2ukxvqk7SY3Hpt3+1Mv8WVIgifxGCIGRkj55x86s/aHlK2rxAI0NLKHnSBswBmWP6HpUdLrwFUaV6MgJ8z0gVGToYrhxDuQmPEwABxBJgHy33rd8u9j0VA11i/8A1hQBGoeZwR1rI3LalpuLLEmT4u+50sPvV1Z9pbo0hXKhSPmQAJjbYD7+dK5bUPGel3Vmu4TlKIp0qSCIhm1Aj+kZ2npMUU8oFwh2t2maQp1K0gbKZk4j6D0qj4L2ze7Ft7Wu58K+70hmmQD4hpjqOkrnEip3H+0yolxQSL4FzQdKadY1aBnJzEY7edCKrlnRLqE1sqf2JS8rRT4rFkzBUhSCDAOQf+yj5EVGfkxJuXlRbb2wxEaiXABxpbUsMvWJyKz9v2k4+4Aw4eQhElLZgyq+ElmOYAwIO/ykt7V8YJ1cKQGxpFu5MbHJIiQTmKq0kQ1yfgAOdcJc4gWv4e2tlyqsSgJVjABJmFGrHkBO+KXF+1SJC8PaQ2R4f/aXxHIJKkHG2I3ra8s5aly2lwoqawGNsgBlkAwZGCD1iaj8x5eLaaLVtLis2koCvhQhjLT4YnrAOR6VO1wWeKTjy/2M9xvMX42zasuhtObwYuraRpwh/lkEv4XmBicnBqNd48cPetvw3Ee80KVwBAGkrIMQWh2GrzgYEVJ4n2MvuS0Io8RWHZhoGwClAYGoCQIyKDyH2ee091rqOrqF90hKhXLPDEsJKgDMxtOJxTuSJLDN8lt7P8Xw/F8Q38er6hbhA3w6QxnwR8RmQYyKmDhrR4q0/Ae7UWTcDl0uQdwoCqF1GdeekjpAo3LmBbUGRXgoVBEK0gEAsoJEjc4me1Rrty3YUJpEtA8DO0sSfG+SsQDOBG+BFLe1FOyub2A+0NzmSXVv2HVjqgIiZBI07MDIA3JIjeqjnB4m6lqzxNm1bD3EX3iBdNvIUuALhCwDMxEeta32Z4RHtubsW3FxkANydahYDK+5B1NHWVnoKlDl1m0wIKe9dWdUdy2d3KKykJkiYjoK1vwLKK82ih5h7IWFtWveBX0oEViclEziME+Inbc1l19gLnuxcF/wNJC6SWAMaNUHscwMRtWo5l7Wpw1wo9v3jnJ0uPBgQJ0Dp0HerbgOYW+JtC4iYbENMg7EMAxG89etFKTC54/N/sv9nnVn2DufEt9GgEzAI6g5DnsdhU/gf+P+KYE3Inoirr/8ieg6Y7j0rbcbbtaD77Ulv8bW3uA+RhWlhMYM+tF4fiBw/BfyGchLZKEWhqYT4DqPizCwW7CmcWTi03tuY7g/+OboPjLBSD4Vtsxk7kOwEZ/+NPuf8cp/VdxmCn+JrQL7Xvsbd35hP+xn+Z3qx4jmNxQzi8JIVhviSG2cbyJjyFJKD+IvaXOP8sxDewtufj//AFr/AHpVdX+YsWJN5PnpmlS6PmbXH4PyyFxbMwEIsDJJaCAZzG/Q1WLyZRcF24V0El/dphrgBOFg4B0kkjYbb4tOZ8OwDFW0uxlt2GkSJBOBq0xAwDJjetANFu3pa2zqVxs0RA1HBK5MzvPyrpkctGbtIo0qV0qMAKZaSczMjOI3671crwKojO1vOMt0gQzZ3yJOIzjye/BrKqxy7fywSfFjXgjqAGPT4asuMsBhBdgqQqgaSJ2yCDq2/LyISkbwYU6W1uqsdLwQ2Dqkjp4o6jap3K/aY8LpWSbfVTmM9GMR9+nepHM+CZbJfSFA8eIX3hM5KkkyAQAJjG1ZDl6PfuFAA4iSG2iQCcnpI+v11+BKaexu+cc6S+JtMrhsxg/hI0mdszNVD8msu6tcMKxIT4SYI8Eg/CNRIzOSNqi8s5e1kyR/LXJAEaczgjI6Znr0waseYg2V1C2ptvDAyDLHY5ycCJOJnuaDpFL2A+1XAe7uh4hHUaT0kDY+cRj6YxVLbUEwQOwPXyHn6VtLHHlbSBz7tiJIY6tBInJgAkGCRvvvvQPaPlgdBcshXZPCdKYURqiQIAA1SD3OwIgOO9gM3xnMD7oq9pL2mIR0BBMgA7HYE5HQ1D4vi+FYKvu0tESzi2ImAQRjpOZHkZ6VLvsDbBGdgYkmQsyxGxMHyqi4awli/qxpZTBxiew9QPMdPJmZHP4FSJRyxzg3Lan8X4Nx8O8igcdwzW0SR4XQOJUyPEVK+ISYI32+laleWWb3jCLqInXtPeT1xjO1QuM5aNGGYoBhSCSN2JXqTJJilpDUU2i77tWVbmkjcCA2WAJ6ESGA6eE1oeC9q7iBUFu2dWCWCqXOkIJOBOxmIxnBrOniLcFCCABpE+EyCWzPWSd53+YjcNbuOSVEkmArAAsMHc9N/nQ4Fo2XAcw4g3XNtfGihGIuCFXDgLcKsusxGxkE7b1b2uce8WTbNtpMqR4g2xET4hkEETMzAiqn2M5sLd5uDt2lstc0sQ51jWqSYbpKkkH0Bg1t+H5aV4kcTKOoti2dxNudVzAkBpBg/LG9K9TOiGiKVPf+fIpbPEuIZrbACN9OZIUSC3dh/upX8fcUR7uImTIBKkasGfQ58vOplvlti67XLdwizJ+Izp3Olg6gpA7k7jOalzahv4dLV2PCSyiA2STMDXMgYMDpU1j9TpnljxFt/tt+CHxHHQuGbYgScwTBOTEYGPSaiJzPi7xK8O9lnADfzLZHhg+Fn1EbsIhe09Zm84sqU0M1tLkSUt2pPxAqNYHgiAAT3zODQeD5cV1Ml0Q66SQ5JGAWE6TpMbRkd6pCMV6ksrclTSX8+R55xb37V62QT/GBkF1dQPwuSZ04AJyT2acV6byvjbAS4LttdTMT4uqkTG5Iz8vKqRuVWTfPEqAt55kyxBJgFik6R22irDl3HwqtethHErC4UDXC5aNJgLPetJ7WJjTunb+hbcbwHCMk2kUiCCqscnSsBuxiBmMR0rzr2l9oLFq8FFgM1uPGxkrvhcYAmJnvit1x/CPdVdCMARDwhJZIwojYGfpMRNZbmvshw7H3lxCupgWdScwcrkwCYjEH0pdSTKdqc48/Kr3MrZ5Ze4xjeVVVGHhIDAOQYjI06sEbz4av24i9wtlVsWNawCWXJDbkaANTYIM7fF61fcFwPubSJZtkWwNSdTk6iTOSZbr/AFDpVly7ig+rXaSVXUDGmdxM9T3/AM0Vkb4BPpowgnJ39PBkRxt7i+HfUhQ6gDOGU6tQ8MDHmYHnMgavirZscv1sjXVXh7UlDDvhQxnxeuxiSak8dy0C4V1qluFjxoWk6d9RWBBYxOwH9VB4nl10sbdtxeskAM4jTBgsCgJK5Hzrd1+Ub2aNKUZfz6mE5Lxdy742W7atEMQUuMSdK5KjwyNh9a3XG2wPfRgmMkA6tLAfiJiJAB85p/OuJ/gbOtizWlkNHhhmARdCGRpkYAnSSNwceRc+9r+Ku3ncX3VG+BUc6VT8I0zgwBM5ntVGc+tt7s9R5ZoazbbWuVByo6iQcmlWR5dD2bRf3SsLdtYNtiYVFQEkMBkKDtiaVOkTc3ZqXT3l1bewO4G8RIHTp371J5taKhyvh1ESDmWkCTIIjoCPLfAFD/x8zm7cNy7auwmrSoMhywhizAbgMDE/nWptN70EuC6zgQMrAfxA4J6fQGjJ06HirVoqOTJZv3V8Wp7YEFSx93vI8gNW+2Y3mk/MytxrR1NalnJQjUug+GDEQXXPz8609rg1VdCjSJgBTgYiFCjEQRPT6VDuFbHvHbSixpBMCcEBQYAEZxnfpSWHgr+ZWjqlQqjQdyVAAGkSB8Mg+oiq/hfZO3wwLq90kgeIkQxkQSFAgb0Xh+TayG1uLZZmVddweFRoJwfh8YEdQD6VoOX8MFRgW8LsSoLE4wudRjI2GcRkmjYNKKOyGxqktn3lyD4T5jouYgeeIFHHCobLBYcBtQByCdRYREgyBEbRHqZ72dIAhc7yQA3VljIAG4jOCO9D4H3Ltpt4KEK4jHU6C5BXbp0EUrYFGwXGcLrsslsKG8Oln+D8IMAEMSAJnv0O1WaX0sWEQtHu10i6QFE6dOuIA1H5TmoPF2TbvKxAORJUQFg7kTIBLdzInrkxuYPe92w1JkEkMJEN+EKNgIz4j12BrebGcTJ+0/MLKEFAGDLrYqPAbhJ1aSJByGJUeves1a4hb592BJ32iCB2+vr61sLvCxbWbQKk7sAy2yCyrcGoltMGCvmB1JrK+03JhwrrctSLbMAcki248U4Mw2SO0bma1XuK4i5HxgtMUuRvK7gbd5j5d6n3b7KQQJ38O8mdjj+nyjfeo3OuXxZF7dQBmBJJJ1Kx6wTv1BHkKhct5hEQJBELAnxRLAz167ddqJkXPH2DxSjWELqANTCMbqNYEtidwetBXlFuz/Na5ChgHEE6H/CAcgiSD8/Sp3D8YxEBZT4ge8kiCdsGYB70S7chjCynwjUCBAyZEEMJEDzPlQpAKP2hdT7y9bhwCpnBGg+DV/8AcAI8/KrH2a9pr/EE2yXxAOlm/FqjwzEeGCZG9F4rhFa0lu7bKIfDCDSfilVGTiM6ZkwY61c8h5PY4YAWrhHvJZ9RnToBCgmAYaTt2G1ZxseM3DgsOFsOqOCyjWV1A+LaZBznJ71JHGe7OlWLAov4AMxEb+HSoABAPQYiaCbqjTBxp8U9GJjwx0iKjXuLgZGxGIO2/pkzj/FScH4ZeOZfqjt5C8w4nhrdsu7ugYsJJEfiYA4kyFHeTA3Naa/yO2VDhmBbTOx6auo9eprIXeYa1A4jlQuCAoZeNI+IQQNKqMfqImru37XC6NKcOyXFAY22uB8QVMOvhMQJWZmdurdtUTyZpt3uO43k620fS2SDOpZKqASWt6diO+29TF5mWeNJOoGFKjuNBmfhADg9/lUPlPOY9611g6OwKDR8A0gFDIjcE7knUe1d5jzhSspbgqDsAC3XSAPnillHSVxz1LTJW/2NPwgslCAqiMHGkz64nfcb1n+aotsIi2wzL8IAOlJMTg6Ts2P2fOPYfj+K4rir3vb10QpJtkmAdQCqUxECdo7mt0wvWlw6sAwPiksc7FuoEtHajT4EjJLdckS1f4g9Zg4LAYllBO22AflUjiuBLHVrRgszpIOx6rBkgietM4G4b7MNTJI6RuNSt6z8th3qNxPLfdmBcn/xIP8AmpzuC2t/c6cU4ZL1UvsStUAeBCBOASJJj+ggA/L12FQeL5mDp0BtlJBTILADDMVIEoTAPrvU7h7LXVa2G0kAQWDOJkfEoKsRBbAPXbFSuTcjtIrLfayXnwlfeW8el5i0/OKrCveRLJkbeiXC9P7Iac5scRa0X+HcoTJFwLmDIYoG75ArH885Dw91kZLHuVWQUtlYeSDqZiARAEQAe89/QuN5CgBIlcjTDA6vhH5tG/bvUQ8g76uk7bRJ++KV918UaL6WK3tmLsj3Y0W2ZVEwoCECTOJQnc96Vad+S+R889ev3pUmnN8Rbv8ASfD+P+lvyyxasWgllQJO4yWYYYkncwPT0FLhrgY+H4bcgNkjB0k7wSSNhnHnWR5pxnEWEWSpBiQGBGIkOJBUdQDEj51I4LmYtoFt+IDxOdpb4mb5knE9cCd+mSdnHGUa2NfYvKT4hIAjURjcagAfNd/IV1uBkjUwxOiciPhkqTuJI7ZnyGd4bmK3R0XBLKT4QIAGTB3M/I7ddDy/iE8IEzqCiSTvgkTMiD5UmquRnGxWuXagJ1KizgQNYJ1klYhdTGSNyQfSpbMqjSsDacE+mOvURS4niABoXJzMfp3zj1qHd4gaggYAqYmJJMFo6edGxNNneYcMuADJJ+E5DADO3WDAx2qOH+BMzMvcIMqAY0rjJMRPqewqo472jVeI90pFy4Quo5OgmNNtDsMEsSSfOMCj804PVw9wPcuKSrZBbfcSR3IAgefSjsBJjOIaCfEQdRiIEyA2lmU5Kg5bfaZmq/l3EMFVdNxswVcSVnBCN+ICDvkd9qxdtr5YhQLXu2yELEDfKidjOD/atpy68wUA3J0mAVEsNjkAbk9ek/OklJFIR2G855taQaJOmPH8JkAGQuRBJOOu5AxIzQ5qpLC7cZrbEYIyN2MEQ0A4Gx+lXHOuXe8QsiaDjIKLqWGGQWnbG0iN81iW4k2iA0TnUkbdOmGG23nmj9DOK8ms5ZwyiUvLrQgBSTgzsRmRMquJho3iaq79jg7fgtHSwMqxmUIM5YnE5yem20VC47miPa0Wy0ASCZDWyFgrO0YH22iaLyrhOJuW2ZEV9OWZ7ds6tRGdbr4/hA3MR0NUitRGdQ3CXfaRVkBVgLgncmc4AjqevQbVwe2ptppRA3YtHhYxJ89vtVW5dScRJkjSkE9MRBEdsUrtrWMoB1kL98YptAndXoaFPba2LUhIZj4wpUECQG/8o1MM9u9Rj7RKyBbMl13kBQwmSfiJwYxneofBciRjkH6eXpmr7hOT21EBdM7wI/L1p44W+ScuoimU9jmfFAzpVhGxJj5iP1qy4biuOfI4VWETjUMHAgncT0FWljgUDACAd46QNzp6irzjL13QxV1JIGnUrZ6wTO5EgE9e9SyRjF0VxzlJWUvBcw4ooQOCJKjIV3wMA+FoBONonB86mcr5taRz77h7/vevhQsMTAiGG/frV1yvj2Nm2rfGqw8mCGjMSe8j6VBvtduBvd3NCzAe2VDNBIK6mUkCZ2ION6RNNju6Lbh7tq4C7KVUZX31p7YXbOpiSxmTIjfyquvcXw6kMt/hQo3i47EgdFYYHQAaT6ds8/LEJ/mBncT47jMzA/8AdiWHyNBbgU/pX6dP7V0KDIOaZoH5xZUhXvNtIe4QkxuFxsMfepfHNbeyzG63u1h2e2Q8AFW/CDAIwR2msZ/6WzHSinII8BILD8SkAZEb5+WKrrnLmtNNqbTDY2/CZk7x8Rz+VTeN2OpqqNrzDkBe0RZuaFZZF1HYOZDHIad20kwRidoq85ousWihnSR4YmQSoLauwEnz2rE8B7Y3LIC8SvvU6uoGoD/5KMN6iPStrwfG2eItq9lgwYhpE4g5Hr4Yqc3Q8UG5Xwnu2NyypEiCckRMkeKfL9Ipt/jbrM0XG6YXaYHRTU7hLsLIeJJ3wDDQTnHl86jXuOZWZmtKSGUB9MFpIXcdM9cbUUxGgPvX1Azcxt8X+qlpx1xVb+a2FJ3OMeZo/B81V/itkN026iZGJjpRuIvBhpA0n0nHamtGor7ThlDXILECSQM4/tSqnveyPDMxY2bckyfDZMk5JlrcnPelQsaij49JBYwSQRBx0IBDSI/Wq3+CshSDdMf9MiOkg5G/X71b8Sp6GP30ms/xVsmZiBsRAA64MfvzrvlCL5R56yzXDLC/xHCZA4h1JggMhPineQY84IMee9Qv4khWCX7TEmcvpJ8wWhVIExJHlVVdsjfEUE2x2rnliVnTHqGjT8Dx/HXHKWQHuQWLF7ZZjGlXMNHhkGCIO8STUa/y7motqTr92hPilclviB05g5EL86zgtacqSvoSPypp4q8Nr94HuLtwfkam8aKLK2bX2f4tbQZn0hrh1O+8EQBEnUFxOx6mQJq/5hzGw6LquJ1JBPUgxOSDvHX6YPkq8Re1f+4xgafEZx/5SOtTuX3mtlWKrcAMlWVWDDqDiI/KaTttlHlSBcw4/TxF1rPiE+I4WIG5xA2JHpNW1rhuOvC2g4a+QwJt/wAtoI3kmI0keg9au+C9ub6potIltF2VFVREk+LEDHrmaHzP284q4ukXtB7qc9Dv/jvVPZ092c761p0kR+E9nuNtFjctcSNIEeFyoMHEJggCOsGae/sNfvXVuXrQtrcg6yw7SCU1lkkL5biYmszxXGX7rE3L9xyRBBZiCPNTihgORBJIGwIkDpjFCOLfyNPqHXg9JueyvK7YkuZGNS31mfMaMfv0qh5vd4YGEsnSBA/nA9egVSF9Ko+HQdiR3x+dSQB/T9q6441E83LnlLZhVa22DbXIxlp/OKcnCr2x6R9z0pKJ3x6429NqmcMBPT5d6eiGpsNwtsDbbby+lSgf3/qncGlst/MZgOhWCfoak8Ly/g2uluIuXnSBpRdS6SNQOVjVMjfqOuISTklsi+JJvd0RuH4xUl4Q40AlROTkBgJ+X2oVvnTan8f8u2AWYLJ140pb+2TPTcTVn7R8DwFy2gs3Bwz2wRbDawjiSQGEZaWJLSD3kVTct5Hduwj8Rwy25DfydVxiw2wdIBg9z88RxZceSUro9PFmxQhTYW3ze66D3KoH1fDdIAKyJAcgBJnbGx6wDL4S+iBve22tOSCQlzcDH/uRoEgk+EzEdaOPZ+zblh/FXrn4V2tkAgZKIWXqZEnInpVgnJ7V5S160ODEA6Xb3hY5mIecQNwN9qaOHxIE+o8x4Ku/zKzchlYgk6Tu0+eYLbjIn0wYh8x4NWGlirCZwTmNpGCR5Hejf+m2kk28fTPmIp1vg3cwFJ89vvXVHHSpnJPPbtFaLKqNIAAHShXEzg4HT/PSrxuQ3v6PuP70N/Z/iOtv7r+YNGkhVlkUL26rryw3ga7bYbMCpGd8T26eW4ret7LggBX8X4idgdoAgE5+lQr3KLVpGF7xOWAUrPhExO25PQjpjqa55uMvJ1QWRPgvfZQMOB4cu0sVLFj11OWzv0jrTuNvmZGDjO0+UxNO5WQtpLfVEVTnExn7zmucQm85HkSPvmuRvc6Y7rc4txl0N0yWmTjSQI+f7FHHHLqjYmYgzPwekfGvU70Mr4djsOk9Okf2oJtBnU4IAY47grGR5j9xWtmosReB6/n+tKq8WbnS66j+kBcfVCfvXK24NjO3O/5b9/0qvvWdQzG8/Xbtv9amkx5/kPtQrjAzPpByuQDPnt617LPJuig4mwQRE+u877H5HFR2SOnlVlxgGph4hkkgR+ROP31oREjefUbevUDz2pWkZTZWOvrTfdgmB+VSbnnjtk4/uKbbux+FSDGGVW2nYkSN+hqTgNHMRzaEfD866cYjb95I/vT3bzj5UWzxWmZRHmN0iMzg2ypnzoaTLIyvdid5PaB+eKfw/CEiQrH0BNS3vEzgCfL9GoG/Qf8A45+kVtHqMsrqlscgqYiPXf8AWn+8JHiP1kn9/LFOVIGw9QQKeiKNhVFFkZTTD2ROTPzI/QVKT5/vzoavGBAHYfnHWn6j0+pn/VVOeQVTHSpC3ewqIreY+Zn7Ue23nv5fnNAyZMRiN6ILhO30qIu/+z+dHRvPbvQHsHx1osMkRv8AbOaqE4Mat/pGPOelXNwz2Pfc/TtQSvn+lChZSfqXnKuPCDLEwInvHciM0HjeM1HAAqstOQOn77muvcOMif3tRoWP1JBvef3P6Ubg+cPbI0HbIxI6jIJzv1mq8+fT86bqJ2H5fas1ZaM6NPy/j+LJLglgYnVJUAHYEQFGfKtFy+77xNZUZOoBdeliCcw5iJnIEdpGTluUkR/NLBSCPCwGqMsjdYI64OdxT+Zc/ty9gQAAoAEBVkYUQM4DTnvEECOHPPfSj0+mx2tbRKuc6tteCsQmgklSY1ERpkTHQ9YP1oHGTddVRzdSQ34Rp+KPFI1DfPYetYniuaBi2szpJySTiT1I8MQwgmfXFaPguPewDp0urAliQ2obQNUkEHvAgd5rkc6Z26L3LqzxQR2QKCem8HrHSDGAJ2G1S2uoynMeR39Ix+dZH/1QqAbmpbijVMHSCWlvFkNPyiYzQOcc7uqtsBmQXIYQM6Q4lQQSA0R4SOpGIoN3wZRfk3hfaCDMRHUeR9O00N7YLByPh6+XWW2jHXFUXDc2Q6VBMbKDB8h6/OrhG6qwaJkEiQZ6E7/WhFiyVFktvVnWc53GxyNx2pVWAAYLQR0LDHYfEOnlSqli6TLvtjH7+3pQbzdZJ7x0Jxmc9evX0rurqJ36xjz8o8qG4Mx06zGT3x+VewzxLbB3QCCBkTGROYGY9COm1VzLk+DMkSPwx0jFTQ89Yycnz3jxY6ZFROJEHAMATAjeYjIJg+tAFIiEjYyPn9v90xiD1H0H6UUkRiQRvv5T1j/VMceZP79aBk4xAsnp8qaD5/v0p1wdifpTWzuT9P3NJQ6prkfpPUkeuK7q6/mDQ1t4G35evSnDhxif7x9elFX4Fem92Gtn1A8o/Yp9te6586bAJAjb97UZQBtjv0k/rVEiUh6rH7/feig0G3J/1/mnI2f07U9E7DB/911Hz5+n6xQdU47fv1otl+8fX9mtQbClQcwJ7n+4mn2/n9W/xQi8evSOveui2MyM+sx1xiloN0EdlJ6SPOT+tN1CJH5R/k0yQek+tM9/0z8j+4rUK5B5PfG/b9aSOJ3/AC/vUZWJzsO0fqTTCR2n0o0KSjczjtROE4kAkt0+n0GaguJHYfP7RFNb4dOw9aDRaM6D+0vPbjIi2wcaoHiIhgAQQcCI6H86y6PxJYkkFiZlo6AiNts7VduwJBn7jaol2yJkfpXJk6dN6jtx9a0tK2O8NycPJe/pb+lUxEZEz69IrUWeQqeHNu1xZgAHTctidoKhleCsxjMCBmKypc95/fnQb1xjsTGcA7/Kkljgluh4588n7yNnxPs04sAW7/vLnhZrfusMZBPjDwF7CMxvVEbpe+ifzTcQkMqqz6EjxHwkyNUZGMjJ6h5CeJDAWffDMn3Yx/5A+H5mvTbN662SqhRgS0ntt09PtXLljDajtwzyP3tzPcs4AoAWVneWKyCQPEQviMCYiZOCYwRNWnHMqeD3Yz5FsEZB+/SovMOfEJvKmVlNu2XYnT842qdybjFYDdmY5IzIE5ZhiO1KtuCjvyAt8JIBCqBGxGfOZI/KlV37sdhSrWwmEQ467b9SKFxF3EfbpHn5UJ57me+cenT55pOwiB9T08xivbo8Bgrp37RABGD2gdB9qjlifxZnzx6EdPKpJubgn18/351Hvzvt+x/eiTcmBvLuIB8x1oTg/L8qNgdx27/v50PP99vkKVpGTY1iY7imavI/T+1Ij5fX/FcM/v8AyaA6SHaRvH7+9OcAD0/X0oeew/fpmnq3Scn0x9NtqxnYUiN/7fPuf8U4XTH9h/ihKfrv/qn75PT70wj+YVG+XpSLeU/P+1NZp/f5GuA0wgVTin9Ov+fPrUfV5/X95pKM5I+U/wB6wCUpnqZ79qTWB1+0foKCLkbH69fSk7eUDuI/WlMwrqo2/P8Ac0luQMYAoII/zH501z6fX8hWDt4CBxPX5z9O1cJny+ZocnvimvHr8/7UQUOJ8z9aaV70WzYZ/hGNpiJPYE1YcLyMky4PoAQcdPEs/apTzQhyzox9PkycIqSw2H6T/mn2+EuP8Kk9e3zE4rY8v9nVMH3YAO67sBtJmQPyrStyhIGWjrJ/LoIrjn1nwo7Yf4/zNnm/L+Shrmi5c0RGAJLE7AYP1rTck9l7IJYotwbjXM+sfD9q1A4FIgKIH79KdBGBAA6VzPJOfLOyODHDwMBVVMQoHYbfIVW3eHVjquXHPQQh0wdwRpMzjerRgaGZGZpKK6kRrHLrMeFVImY8JE7T6/feiM0CBgeVJr+ep8xtXHuAbmPWikBsGbh86VAucztgwWFKmoB5zruMe3r28hTwrdSewG0eZ7UG1cA2me5Jx86T352I9TXuHgOyQFAEzPpiT6mmrcicSYM+Q9aAl8zvSk6v/kcZpQPYeDgmRPkc95oVzHWmjfFJn+v1rUBJiQmO/wCdNZf3/ikDXP2KD3G4EFHf7mukAbVwjyrq0AtnVFPnoaYp3pK2P0pkIwkjtNLSPP50w/SuT1nNZgSCFfP7feK5JjbHypMe4FMZlrBSscGPYfvzpMw9P35VN4XlHEXPhs3CD1IgferflnshcZocEDrtv2k/2/xGWfHHyXh0uSXCM2bkd/p/ejcPZa44RVJZoA8pPU9B3r0HhvZe1acHy2IJM9TMx02q8tcCq5WQPIny6TA2H0rml1q8I64f45/qZheF9jLv/wBQwJzpyY7kn9AaueF9kFWCNAO8sCxBkjSdeNsyBWjYnYU0uR1rllmyT5Z2w6bFDhFfd5ECQ2CwxkwI9M/T12mpq8JbAAKgnrG0+Xano89669R0l7o6hCiAAB2pwehxTCp7U2kTUSQ/7FMcVHuMF3NU3Mvam1aEzI8pgH1plGjbsumJGT9qicZx1tRDMB6xWC4z2vuXdfuzAAGAQCZJmJgkAZ+tUzcwdiQpLk79h0kk+R2o2bQa7m3tSAfd2iQIaWXeRgANsu++dqzFnjHdtRAgRBYPrmM6ixlhmOswc1FucwS0wRsE74wAcyY6nt6bVQ8Zxt0kN7wjVOATiIiRtn9KysZ0jVfxRO5M+R/xXaxb8Y5MkmfnSrU/U1o1lhATkCu2RMk5M70qVe0+T5tvkKfiX0qOx/M/nSpVmY4xrjjFKlWfAV4B2z8Xoaf0H76ClSpUPPkLG/770EbfWlSoCx905bp5pUqK4BLkZcYzRxkZpUqxp8IadjWt5bwqC0rBFDaGMwJnTvNcpVzdX7h1dF75puT7KOmgn56hmrsbr8/ypUq8qPB7fkYmWznI/I0RhSpUyMBNDO/z/SuUqdCSGNv++9ErlKiZ8HOMMJjGV/8A6FEuKAIAgR0rlKsIjF+0l1tcajGBEnaaw3EXW1N4ji6QMnA0rj0yfrXaVZ8lolKpj3gGBq2Hzq+5EP5bfP8AKuUqEuDIouHYlnJMknf1OaffUTEYkflXaVMJ4KxxmlSpUR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QTEhUUExMWFhUXGRoXGBgYGRgeHRUYHBgXFxcYGBcYHiggGB8mHBYXIjEhJSkrLi4uHB8zODMsNygtLisBCgoKDg0OGxAQGy8kICQsLCwsLDQ0LC0sLCwsLCwsLCwsLCwsLCwsLCwsLCwsLCwsLCwsLCwsLCwsLCwsLCwsLP/AABEIAMIBAwMBIgACEQEDEQH/xAAcAAABBQEBAQAAAAAAAAAAAAADAAIEBQYBBwj/xAA+EAACAQMCBAMGBAYCAQMFAQABAhEAAyESMQQFQVEiYXEGEzKBkaFCscHwFCNS0eHxB3KCFTNiQ5Kio7IW/8QAGgEAAwEBAQEAAAAAAAAAAAAAAQIDAAQFBv/EAC4RAAICAQMDAQcEAwEAAAAAAAABAhEDEiExBBNBURQyUmFxgaFCkfDxBdHhIv/aAAwDAQACEQMRAD8A9f8Ad01lo9KrqRzOKI+mlpqRSFHUDSB0URVp8UtNLYyjRyK6BSrhoDCKUNgRTiTTSTTKxHQwOa6Sad72uG8KIu3qD1mue8NPN2ui4KP2B9wa3a69yRTyw7UMsKwGM1VzV5U4sO1L3o7Uwp1F8q6U8qb/ABHlTDxRrU2bVFBSvlSK1FucSTQWvtTKDA5ongedNdhVa3EN3oT8Q3emWMR5UWnvBXNQ7VUG+3euHiGNP2hO6Tbt0dhUVuJ7CgsGphJFMoUK52de8T3oDhu1FLmhu9USom3YBrRPagPbNSHoD06EsFFcp+ilTAs9GArsUcWxSa3Xi6j3dIGkKKLdd0ULNpBTSijaBSC1rDpI5rkVJ0iu6RW1A0EXTXdFSNApaKOo2gje5FNNgVM00orazaEV7WBTTw1WUUoo9xivEirPDmme6q300tIo91i9lFMUPauaT2q500tNHu/IHY+ZSH0pnyq8NodqY1nyFMsqFeB+pSEDtTSoq7/hh2FL+GHaj3kL7OzPvYqO9g9q054deoFR+IW2O3oKeOcSWClyZtrVMKmtKLCdq43DWxuPpT99ehP2d+pnFU0T3fep1y/bAJ0wB1J/OqniPafg0Yqb1sMMEFxIMxB/tTuZPQvUlaF7Vy7aWNoqGecWnMJctHtpdTP0NMu3/OqRV8EpNI5dtZ3qMyUDmHNLdoS7x2G5PoKx/OPbEbKYB7ZJ/wAfT500sihyCONzexq34xAYLiR512vK7nN2kwXA+Y+wFcqPtSL+yn1ZNKa8ffnVxR4Lzq0gyG3PYyYP+KfZ9reLUk++J7ghT9JGPliuX2eR2vqUuUeh8+9o7XDYJ1P/AEA59WP4R96ztr/kEz4rIjyYyM+YzisVxVy4SzMjEnJJDTJPU9Tg1GtqWJ8DT2AJ/wBVeHTwS3OSfUZnL/zsj2DlntPw96Ar6WP4Xwfkdj8jV1NeElHG9tvmD/arflXtBxVkfyy5VYlWEr2AAOfktSn06/Sy+LqpPaSPX64zACSYFYn+OZ9Dl/G1tWYDBEidgcAGRFRuX8xt3tfu3Le7uNbffw3EEsM7777Zrn0nXqNaefWJK68jEaX6Y/pp1jndhjHvFVv6WZQT8p8qx7czsgkaxI3ENM/Ssjzge+YsQrDV4Dt4SxIwF7AfSmUBXOuD0nj/AG64K1P87WQYi2C2R01fDvjeqS7/AMq8OJizdjoSVyZ2wTHrmvD+I4gKsZX9+UVHt8QzHw7gd/3FLpE1SZ77wf8Ayhw7GGs3VzuNJx3OQfkJrRJ7VcIdP89PEoYZ2BIXJGAZYCCftXzFc4txEPJ+c/lketFW8WHZvyPymhQdUkfVnDcUlwE23VwDBKsCARuJHWizXzR7Oc243hifdXDZFyZYhdLaFZyTqEYVGOM4NaX2ovcSyhOJ4gBQPeFVMg4MMZc6sg4+ecU2leodcvT8nuJYASdqbZvqwlWVhMSCCJ6iRXzWnOrmhrYvXDbcnUusgMYKtMkzK4gz07CknGkIRaS5DKrMAW0MQCGYqJwAJ3xjPStpXqDuP0PoTmntBw9hA73FgkAaSCczmB5An5ULhfajhbia1vKQCFIEyrETBAyMT5YPavnbi+OQwWDEHMSTPQySR6/KtZ7PXU/hGdLi2V1FYYyQApcsZEwQxE4iInec4oMZts9Q/wD9vwpve4Qu79Cq+E+HVOqYAjr5elVh9ulsi4eJZNIML7sbmASoljq+JRI66przG7xHE8Pca7dtq9tVKhcyZOlWIAmczlsT5AVqeScUL6E+6Swi2wJa2GYMSSEUkyYh9omOxNakht7p7A+K4S/xa3YZ7X8S4uCw4k6F1CXaAFnWpj0mTAqR7Lc0bhUbh7t2z4GGhndiX1CSiKCI0nETHlWZ9oLg4SW95eZnVmNt9YRsMFJnfxFTpzOmMTSstwhddnn8em2CrDIGkeMgxuB5GmuiehX/AGegXfaR0V8WnKHS7W28Ib8SkDUVIkD+1Y72u/5DuJcRbNy0wVgzETBJHhQrqmIMkGDO8RmbxFtmsQGIABhFhTDQF1BfEYxgjGemB5bzvlTWSCxb+YSQQpgZIILAkE/kDt2XUy08SS2JPtB7T3+JP826SoMhR8I7aVwAfM5zvVE10bZ8op/F8L7uJO4kDuJI1dokMPUUwcMWI0wAdicDz332rN3uTUUhyXY2OQR1+/7+9b32d9ov4jUnEHU0+Eq4QnEmFbJIhjI3wIrz25aK7kHbY/nGaGtyCGGMg9/zoxnKPAJQjLlGyu8yazedLtsNamGOhWZoBA0uxJyYJgxgCqnmXOLTH+XaUSRJBMiNWMyIMjpOB50EczuXJJVnU3FuFCW0sQGBjPhMMQfl2qZzu9Yv2Ay20tX1KghQFGiGkeEAMZC9JFa2/IUkipvXw7Fv5YknBBJA6CesDFKpXC8RaVFBtKSBk+9uiT1MAQM0qGoNI9hukKdVvh2GInwgE4OxUgfn071Kt6Rb1XyNQPxDQNJMEaFyViQcw2ZxIAz3Mud3VUAMRqwrMNQAjGMRJIxG3nWYt8Wof34LXBJtn3mxmGlRq3HfIOas5MklTPU7/DEuDriBCAhmI6sZdjkwPMZ71KsFlt6fePrLEloMQekT0qu4fnVl4uKzBTMSrCRtkHNM4jnvDkkF2MlcRgFW1AjE5MT/ANenWXcRSgx4A5i6w3/Afv48/wCql8MulSgJLGSCyY2xPi6etQBzfhQQfeAEMz7HBKkEnG0MfvU2zYTBUyFUqPQwT08hRsyoHxvMDbdQASNyABsVMAEnGYPXrtUG/wAYXkgMoPmP0NE420lvyVVUeiqsD7Cs5d9rOGXwksratJVgAR99v3mjaQGRLquLjAk7sR4j/TK79quUsjA6SB+/rWV5hzNzkfFlgQPiBBgaTt9fn1p/LfagsE1wDJBJwVIOzL9p+1HUmLRj2ukxvqk7SY3Hpt3+1Mv8WVIgifxGCIGRkj55x86s/aHlK2rxAI0NLKHnSBswBmWP6HpUdLrwFUaV6MgJ8z0gVGToYrhxDuQmPEwABxBJgHy33rd8u9j0VA11i/8A1hQBGoeZwR1rI3LalpuLLEmT4u+50sPvV1Z9pbo0hXKhSPmQAJjbYD7+dK5bUPGel3Vmu4TlKIp0qSCIhm1Aj+kZ2npMUU8oFwh2t2maQp1K0gbKZk4j6D0qj4L2ze7Ft7Wu58K+70hmmQD4hpjqOkrnEip3H+0yolxQSL4FzQdKadY1aBnJzEY7edCKrlnRLqE1sqf2JS8rRT4rFkzBUhSCDAOQf+yj5EVGfkxJuXlRbb2wxEaiXABxpbUsMvWJyKz9v2k4+4Aw4eQhElLZgyq+ElmOYAwIO/ykt7V8YJ1cKQGxpFu5MbHJIiQTmKq0kQ1yfgAOdcJc4gWv4e2tlyqsSgJVjABJmFGrHkBO+KXF+1SJC8PaQ2R4f/aXxHIJKkHG2I3ra8s5aly2lwoqawGNsgBlkAwZGCD1iaj8x5eLaaLVtLis2koCvhQhjLT4YnrAOR6VO1wWeKTjy/2M9xvMX42zasuhtObwYuraRpwh/lkEv4XmBicnBqNd48cPetvw3Ee80KVwBAGkrIMQWh2GrzgYEVJ4n2MvuS0Io8RWHZhoGwClAYGoCQIyKDyH2ee091rqOrqF90hKhXLPDEsJKgDMxtOJxTuSJLDN8lt7P8Xw/F8Q38er6hbhA3w6QxnwR8RmQYyKmDhrR4q0/Ae7UWTcDl0uQdwoCqF1GdeekjpAo3LmBbUGRXgoVBEK0gEAsoJEjc4me1Rrty3YUJpEtA8DO0sSfG+SsQDOBG+BFLe1FOyub2A+0NzmSXVv2HVjqgIiZBI07MDIA3JIjeqjnB4m6lqzxNm1bD3EX3iBdNvIUuALhCwDMxEeta32Z4RHtubsW3FxkANydahYDK+5B1NHWVnoKlDl1m0wIKe9dWdUdy2d3KKykJkiYjoK1vwLKK82ih5h7IWFtWveBX0oEViclEziME+Inbc1l19gLnuxcF/wNJC6SWAMaNUHscwMRtWo5l7Wpw1wo9v3jnJ0uPBgQJ0Dp0HerbgOYW+JtC4iYbENMg7EMAxG89etFKTC54/N/sv9nnVn2DufEt9GgEzAI6g5DnsdhU/gf+P+KYE3Inoirr/8ieg6Y7j0rbcbbtaD77Ulv8bW3uA+RhWlhMYM+tF4fiBw/BfyGchLZKEWhqYT4DqPizCwW7CmcWTi03tuY7g/+OboPjLBSD4Vtsxk7kOwEZ/+NPuf8cp/VdxmCn+JrQL7Xvsbd35hP+xn+Z3qx4jmNxQzi8JIVhviSG2cbyJjyFJKD+IvaXOP8sxDewtufj//AFr/AHpVdX+YsWJN5PnpmlS6PmbXH4PyyFxbMwEIsDJJaCAZzG/Q1WLyZRcF24V0El/dphrgBOFg4B0kkjYbb4tOZ8OwDFW0uxlt2GkSJBOBq0xAwDJjetANFu3pa2zqVxs0RA1HBK5MzvPyrpkctGbtIo0qV0qMAKZaSczMjOI3671crwKojO1vOMt0gQzZ3yJOIzjye/BrKqxy7fywSfFjXgjqAGPT4asuMsBhBdgqQqgaSJ2yCDq2/LyISkbwYU6W1uqsdLwQ2Dqkjp4o6jap3K/aY8LpWSbfVTmM9GMR9+nepHM+CZbJfSFA8eIX3hM5KkkyAQAJjG1ZDl6PfuFAA4iSG2iQCcnpI+v11+BKaexu+cc6S+JtMrhsxg/hI0mdszNVD8msu6tcMKxIT4SYI8Eg/CNRIzOSNqi8s5e1kyR/LXJAEaczgjI6Znr0waseYg2V1C2ptvDAyDLHY5ycCJOJnuaDpFL2A+1XAe7uh4hHUaT0kDY+cRj6YxVLbUEwQOwPXyHn6VtLHHlbSBz7tiJIY6tBInJgAkGCRvvvvQPaPlgdBcshXZPCdKYURqiQIAA1SD3OwIgOO9gM3xnMD7oq9pL2mIR0BBMgA7HYE5HQ1D4vi+FYKvu0tESzi2ImAQRjpOZHkZ6VLvsDbBGdgYkmQsyxGxMHyqi4awli/qxpZTBxiew9QPMdPJmZHP4FSJRyxzg3Lan8X4Nx8O8igcdwzW0SR4XQOJUyPEVK+ISYI32+laleWWb3jCLqInXtPeT1xjO1QuM5aNGGYoBhSCSN2JXqTJJilpDUU2i77tWVbmkjcCA2WAJ6ESGA6eE1oeC9q7iBUFu2dWCWCqXOkIJOBOxmIxnBrOniLcFCCABpE+EyCWzPWSd53+YjcNbuOSVEkmArAAsMHc9N/nQ4Fo2XAcw4g3XNtfGihGIuCFXDgLcKsusxGxkE7b1b2uce8WTbNtpMqR4g2xET4hkEETMzAiqn2M5sLd5uDt2lstc0sQ51jWqSYbpKkkH0Bg1t+H5aV4kcTKOoti2dxNudVzAkBpBg/LG9K9TOiGiKVPf+fIpbPEuIZrbACN9OZIUSC3dh/upX8fcUR7uImTIBKkasGfQ58vOplvlti67XLdwizJ+Izp3Olg6gpA7k7jOalzahv4dLV2PCSyiA2STMDXMgYMDpU1j9TpnljxFt/tt+CHxHHQuGbYgScwTBOTEYGPSaiJzPi7xK8O9lnADfzLZHhg+Fn1EbsIhe09Zm84sqU0M1tLkSUt2pPxAqNYHgiAAT3zODQeD5cV1Ml0Q66SQ5JGAWE6TpMbRkd6pCMV6ksrclTSX8+R55xb37V62QT/GBkF1dQPwuSZ04AJyT2acV6byvjbAS4LttdTMT4uqkTG5Iz8vKqRuVWTfPEqAt55kyxBJgFik6R22irDl3HwqtethHErC4UDXC5aNJgLPetJ7WJjTunb+hbcbwHCMk2kUiCCqscnSsBuxiBmMR0rzr2l9oLFq8FFgM1uPGxkrvhcYAmJnvit1x/CPdVdCMARDwhJZIwojYGfpMRNZbmvshw7H3lxCupgWdScwcrkwCYjEH0pdSTKdqc48/Kr3MrZ5Ze4xjeVVVGHhIDAOQYjI06sEbz4av24i9wtlVsWNawCWXJDbkaANTYIM7fF61fcFwPubSJZtkWwNSdTk6iTOSZbr/AFDpVly7ig+rXaSVXUDGmdxM9T3/AM0Vkb4BPpowgnJ39PBkRxt7i+HfUhQ6gDOGU6tQ8MDHmYHnMgavirZscv1sjXVXh7UlDDvhQxnxeuxiSak8dy0C4V1qluFjxoWk6d9RWBBYxOwH9VB4nl10sbdtxeskAM4jTBgsCgJK5Hzrd1+Ub2aNKUZfz6mE5Lxdy742W7atEMQUuMSdK5KjwyNh9a3XG2wPfRgmMkA6tLAfiJiJAB85p/OuJ/gbOtizWlkNHhhmARdCGRpkYAnSSNwceRc+9r+Ku3ncX3VG+BUc6VT8I0zgwBM5ntVGc+tt7s9R5ZoazbbWuVByo6iQcmlWR5dD2bRf3SsLdtYNtiYVFQEkMBkKDtiaVOkTc3ZqXT3l1bewO4G8RIHTp371J5taKhyvh1ESDmWkCTIIjoCPLfAFD/x8zm7cNy7auwmrSoMhywhizAbgMDE/nWptN70EuC6zgQMrAfxA4J6fQGjJ06HirVoqOTJZv3V8Wp7YEFSx93vI8gNW+2Y3mk/MytxrR1NalnJQjUug+GDEQXXPz8609rg1VdCjSJgBTgYiFCjEQRPT6VDuFbHvHbSixpBMCcEBQYAEZxnfpSWHgr+ZWjqlQqjQdyVAAGkSB8Mg+oiq/hfZO3wwLq90kgeIkQxkQSFAgb0Xh+TayG1uLZZmVddweFRoJwfh8YEdQD6VoOX8MFRgW8LsSoLE4wudRjI2GcRkmjYNKKOyGxqktn3lyD4T5jouYgeeIFHHCobLBYcBtQByCdRYREgyBEbRHqZ72dIAhc7yQA3VljIAG4jOCO9D4H3Ltpt4KEK4jHU6C5BXbp0EUrYFGwXGcLrsslsKG8Oln+D8IMAEMSAJnv0O1WaX0sWEQtHu10i6QFE6dOuIA1H5TmoPF2TbvKxAORJUQFg7kTIBLdzInrkxuYPe92w1JkEkMJEN+EKNgIz4j12BrebGcTJ+0/MLKEFAGDLrYqPAbhJ1aSJByGJUeves1a4hb592BJ32iCB2+vr61sLvCxbWbQKk7sAy2yCyrcGoltMGCvmB1JrK+03JhwrrctSLbMAcki248U4Mw2SO0bma1XuK4i5HxgtMUuRvK7gbd5j5d6n3b7KQQJ38O8mdjj+nyjfeo3OuXxZF7dQBmBJJJ1Kx6wTv1BHkKhct5hEQJBELAnxRLAz167ddqJkXPH2DxSjWELqANTCMbqNYEtidwetBXlFuz/Na5ChgHEE6H/CAcgiSD8/Sp3D8YxEBZT4ge8kiCdsGYB70S7chjCynwjUCBAyZEEMJEDzPlQpAKP2hdT7y9bhwCpnBGg+DV/8AcAI8/KrH2a9pr/EE2yXxAOlm/FqjwzEeGCZG9F4rhFa0lu7bKIfDCDSfilVGTiM6ZkwY61c8h5PY4YAWrhHvJZ9RnToBCgmAYaTt2G1ZxseM3DgsOFsOqOCyjWV1A+LaZBznJ71JHGe7OlWLAov4AMxEb+HSoABAPQYiaCbqjTBxp8U9GJjwx0iKjXuLgZGxGIO2/pkzj/FScH4ZeOZfqjt5C8w4nhrdsu7ugYsJJEfiYA4kyFHeTA3Naa/yO2VDhmBbTOx6auo9eprIXeYa1A4jlQuCAoZeNI+IQQNKqMfqImru37XC6NKcOyXFAY22uB8QVMOvhMQJWZmdurdtUTyZpt3uO43k620fS2SDOpZKqASWt6diO+29TF5mWeNJOoGFKjuNBmfhADg9/lUPlPOY9611g6OwKDR8A0gFDIjcE7knUe1d5jzhSspbgqDsAC3XSAPnillHSVxz1LTJW/2NPwgslCAqiMHGkz64nfcb1n+aotsIi2wzL8IAOlJMTg6Ts2P2fOPYfj+K4rir3vb10QpJtkmAdQCqUxECdo7mt0wvWlw6sAwPiksc7FuoEtHajT4EjJLdckS1f4g9Zg4LAYllBO22AflUjiuBLHVrRgszpIOx6rBkgietM4G4b7MNTJI6RuNSt6z8th3qNxPLfdmBcn/xIP8AmpzuC2t/c6cU4ZL1UvsStUAeBCBOASJJj+ggA/L12FQeL5mDp0BtlJBTILADDMVIEoTAPrvU7h7LXVa2G0kAQWDOJkfEoKsRBbAPXbFSuTcjtIrLfayXnwlfeW8el5i0/OKrCveRLJkbeiXC9P7Iac5scRa0X+HcoTJFwLmDIYoG75ArH885Dw91kZLHuVWQUtlYeSDqZiARAEQAe89/QuN5CgBIlcjTDA6vhH5tG/bvUQ8g76uk7bRJ++KV918UaL6WK3tmLsj3Y0W2ZVEwoCECTOJQnc96Vad+S+R889ev3pUmnN8Rbv8ASfD+P+lvyyxasWgllQJO4yWYYYkncwPT0FLhrgY+H4bcgNkjB0k7wSSNhnHnWR5pxnEWEWSpBiQGBGIkOJBUdQDEj51I4LmYtoFt+IDxOdpb4mb5knE9cCd+mSdnHGUa2NfYvKT4hIAjURjcagAfNd/IV1uBkjUwxOiciPhkqTuJI7ZnyGd4bmK3R0XBLKT4QIAGTB3M/I7ddDy/iE8IEzqCiSTvgkTMiD5UmquRnGxWuXagJ1KizgQNYJ1klYhdTGSNyQfSpbMqjSsDacE+mOvURS4niABoXJzMfp3zj1qHd4gaggYAqYmJJMFo6edGxNNneYcMuADJJ+E5DADO3WDAx2qOH+BMzMvcIMqAY0rjJMRPqewqo472jVeI90pFy4Quo5OgmNNtDsMEsSSfOMCj804PVw9wPcuKSrZBbfcSR3IAgefSjsBJjOIaCfEQdRiIEyA2lmU5Kg5bfaZmq/l3EMFVdNxswVcSVnBCN+ICDvkd9qxdtr5YhQLXu2yELEDfKidjOD/atpy68wUA3J0mAVEsNjkAbk9ek/OklJFIR2G855taQaJOmPH8JkAGQuRBJOOu5AxIzQ5qpLC7cZrbEYIyN2MEQ0A4Gx+lXHOuXe8QsiaDjIKLqWGGQWnbG0iN81iW4k2iA0TnUkbdOmGG23nmj9DOK8ms5ZwyiUvLrQgBSTgzsRmRMquJho3iaq79jg7fgtHSwMqxmUIM5YnE5yem20VC47miPa0Wy0ASCZDWyFgrO0YH22iaLyrhOJuW2ZEV9OWZ7ds6tRGdbr4/hA3MR0NUitRGdQ3CXfaRVkBVgLgncmc4AjqevQbVwe2ptppRA3YtHhYxJ89vtVW5dScRJkjSkE9MRBEdsUrtrWMoB1kL98YptAndXoaFPba2LUhIZj4wpUECQG/8o1MM9u9Rj7RKyBbMl13kBQwmSfiJwYxneofBciRjkH6eXpmr7hOT21EBdM7wI/L1p44W+ScuoimU9jmfFAzpVhGxJj5iP1qy4biuOfI4VWETjUMHAgncT0FWljgUDACAd46QNzp6irzjL13QxV1JIGnUrZ6wTO5EgE9e9SyRjF0VxzlJWUvBcw4ooQOCJKjIV3wMA+FoBONonB86mcr5taRz77h7/vevhQsMTAiGG/frV1yvj2Nm2rfGqw8mCGjMSe8j6VBvtduBvd3NCzAe2VDNBIK6mUkCZ2ION6RNNju6Lbh7tq4C7KVUZX31p7YXbOpiSxmTIjfyquvcXw6kMt/hQo3i47EgdFYYHQAaT6ds8/LEJ/mBncT47jMzA/8AdiWHyNBbgU/pX6dP7V0KDIOaZoH5xZUhXvNtIe4QkxuFxsMfepfHNbeyzG63u1h2e2Q8AFW/CDAIwR2msZ/6WzHSinII8BILD8SkAZEb5+WKrrnLmtNNqbTDY2/CZk7x8Rz+VTeN2OpqqNrzDkBe0RZuaFZZF1HYOZDHIad20kwRidoq85ousWihnSR4YmQSoLauwEnz2rE8B7Y3LIC8SvvU6uoGoD/5KMN6iPStrwfG2eItq9lgwYhpE4g5Hr4Yqc3Q8UG5Xwnu2NyypEiCckRMkeKfL9Ipt/jbrM0XG6YXaYHRTU7hLsLIeJJ3wDDQTnHl86jXuOZWZmtKSGUB9MFpIXcdM9cbUUxGgPvX1Azcxt8X+qlpx1xVb+a2FJ3OMeZo/B81V/itkN026iZGJjpRuIvBhpA0n0nHamtGor7ThlDXILECSQM4/tSqnveyPDMxY2bckyfDZMk5JlrcnPelQsaij49JBYwSQRBx0IBDSI/Wq3+CshSDdMf9MiOkg5G/X71b8Sp6GP30ms/xVsmZiBsRAA64MfvzrvlCL5R56yzXDLC/xHCZA4h1JggMhPineQY84IMee9Qv4khWCX7TEmcvpJ8wWhVIExJHlVVdsjfEUE2x2rnliVnTHqGjT8Dx/HXHKWQHuQWLF7ZZjGlXMNHhkGCIO8STUa/y7motqTr92hPilclviB05g5EL86zgtacqSvoSPypp4q8Nr94HuLtwfkam8aKLK2bX2f4tbQZn0hrh1O+8EQBEnUFxOx6mQJq/5hzGw6LquJ1JBPUgxOSDvHX6YPkq8Re1f+4xgafEZx/5SOtTuX3mtlWKrcAMlWVWDDqDiI/KaTttlHlSBcw4/TxF1rPiE+I4WIG5xA2JHpNW1rhuOvC2g4a+QwJt/wAtoI3kmI0keg9au+C9ub6potIltF2VFVREk+LEDHrmaHzP284q4ukXtB7qc9Dv/jvVPZ092c761p0kR+E9nuNtFjctcSNIEeFyoMHEJggCOsGae/sNfvXVuXrQtrcg6yw7SCU1lkkL5biYmszxXGX7rE3L9xyRBBZiCPNTihgORBJIGwIkDpjFCOLfyNPqHXg9JueyvK7YkuZGNS31mfMaMfv0qh5vd4YGEsnSBA/nA9egVSF9Ko+HQdiR3x+dSQB/T9q6441E83LnlLZhVa22DbXIxlp/OKcnCr2x6R9z0pKJ3x6429NqmcMBPT5d6eiGpsNwtsDbbby+lSgf3/qncGlst/MZgOhWCfoak8Ly/g2uluIuXnSBpRdS6SNQOVjVMjfqOuISTklsi+JJvd0RuH4xUl4Q40AlROTkBgJ+X2oVvnTan8f8u2AWYLJ140pb+2TPTcTVn7R8DwFy2gs3Bwz2wRbDawjiSQGEZaWJLSD3kVTct5Hduwj8Rwy25DfydVxiw2wdIBg9z88RxZceSUro9PFmxQhTYW3ze66D3KoH1fDdIAKyJAcgBJnbGx6wDL4S+iBve22tOSCQlzcDH/uRoEgk+EzEdaOPZ+zblh/FXrn4V2tkAgZKIWXqZEnInpVgnJ7V5S160ODEA6Xb3hY5mIecQNwN9qaOHxIE+o8x4Ku/zKzchlYgk6Tu0+eYLbjIn0wYh8x4NWGlirCZwTmNpGCR5Hejf+m2kk28fTPmIp1vg3cwFJ89vvXVHHSpnJPPbtFaLKqNIAAHShXEzg4HT/PSrxuQ3v6PuP70N/Z/iOtv7r+YNGkhVlkUL26rryw3ga7bYbMCpGd8T26eW4ret7LggBX8X4idgdoAgE5+lQr3KLVpGF7xOWAUrPhExO25PQjpjqa55uMvJ1QWRPgvfZQMOB4cu0sVLFj11OWzv0jrTuNvmZGDjO0+UxNO5WQtpLfVEVTnExn7zmucQm85HkSPvmuRvc6Y7rc4txl0N0yWmTjSQI+f7FHHHLqjYmYgzPwekfGvU70Mr4djsOk9Okf2oJtBnU4IAY47grGR5j9xWtmosReB6/n+tKq8WbnS66j+kBcfVCfvXK24NjO3O/5b9/0qvvWdQzG8/Xbtv9amkx5/kPtQrjAzPpByuQDPnt617LPJuig4mwQRE+u877H5HFR2SOnlVlxgGph4hkkgR+ROP31oREjefUbevUDz2pWkZTZWOvrTfdgmB+VSbnnjtk4/uKbbux+FSDGGVW2nYkSN+hqTgNHMRzaEfD866cYjb95I/vT3bzj5UWzxWmZRHmN0iMzg2ypnzoaTLIyvdid5PaB+eKfw/CEiQrH0BNS3vEzgCfL9GoG/Qf8A45+kVtHqMsrqlscgqYiPXf8AWn+8JHiP1kn9/LFOVIGw9QQKeiKNhVFFkZTTD2ROTPzI/QVKT5/vzoavGBAHYfnHWn6j0+pn/VVOeQVTHSpC3ewqIreY+Zn7Ue23nv5fnNAyZMRiN6ILhO30qIu/+z+dHRvPbvQHsHx1osMkRv8AbOaqE4Mat/pGPOelXNwz2Pfc/TtQSvn+lChZSfqXnKuPCDLEwInvHciM0HjeM1HAAqstOQOn77muvcOMif3tRoWP1JBvef3P6Ubg+cPbI0HbIxI6jIJzv1mq8+fT86bqJ2H5fas1ZaM6NPy/j+LJLglgYnVJUAHYEQFGfKtFy+77xNZUZOoBdeliCcw5iJnIEdpGTluUkR/NLBSCPCwGqMsjdYI64OdxT+Zc/ty9gQAAoAEBVkYUQM4DTnvEECOHPPfSj0+mx2tbRKuc6tteCsQmgklSY1ERpkTHQ9YP1oHGTddVRzdSQ34Rp+KPFI1DfPYetYniuaBi2szpJySTiT1I8MQwgmfXFaPguPewDp0urAliQ2obQNUkEHvAgd5rkc6Z26L3LqzxQR2QKCem8HrHSDGAJ2G1S2uoynMeR39Ix+dZH/1QqAbmpbijVMHSCWlvFkNPyiYzQOcc7uqtsBmQXIYQM6Q4lQQSA0R4SOpGIoN3wZRfk3hfaCDMRHUeR9O00N7YLByPh6+XWW2jHXFUXDc2Q6VBMbKDB8h6/OrhG6qwaJkEiQZ6E7/WhFiyVFktvVnWc53GxyNx2pVWAAYLQR0LDHYfEOnlSqli6TLvtjH7+3pQbzdZJ7x0Jxmc9evX0rurqJ36xjz8o8qG4Mx06zGT3x+VewzxLbB3QCCBkTGROYGY9COm1VzLk+DMkSPwx0jFTQ89Yycnz3jxY6ZFROJEHAMATAjeYjIJg+tAFIiEjYyPn9v90xiD1H0H6UUkRiQRvv5T1j/VMceZP79aBk4xAsnp8qaD5/v0p1wdifpTWzuT9P3NJQ6prkfpPUkeuK7q6/mDQ1t4G35evSnDhxif7x9elFX4Fem92Gtn1A8o/Yp9te6586bAJAjb97UZQBtjv0k/rVEiUh6rH7/feig0G3J/1/mnI2f07U9E7DB/911Hz5+n6xQdU47fv1otl+8fX9mtQbClQcwJ7n+4mn2/n9W/xQi8evSOveui2MyM+sx1xiloN0EdlJ6SPOT+tN1CJH5R/k0yQek+tM9/0z8j+4rUK5B5PfG/b9aSOJ3/AC/vUZWJzsO0fqTTCR2n0o0KSjczjtROE4kAkt0+n0GaguJHYfP7RFNb4dOw9aDRaM6D+0vPbjIi2wcaoHiIhgAQQcCI6H86y6PxJYkkFiZlo6AiNts7VduwJBn7jaol2yJkfpXJk6dN6jtx9a0tK2O8NycPJe/pb+lUxEZEz69IrUWeQqeHNu1xZgAHTctidoKhleCsxjMCBmKypc95/fnQb1xjsTGcA7/Kkljgluh4588n7yNnxPs04sAW7/vLnhZrfusMZBPjDwF7CMxvVEbpe+ifzTcQkMqqz6EjxHwkyNUZGMjJ6h5CeJDAWffDMn3Yx/5A+H5mvTbN662SqhRgS0ntt09PtXLljDajtwzyP3tzPcs4AoAWVneWKyCQPEQviMCYiZOCYwRNWnHMqeD3Yz5FsEZB+/SovMOfEJvKmVlNu2XYnT842qdybjFYDdmY5IzIE5ZhiO1KtuCjvyAt8JIBCqBGxGfOZI/KlV37sdhSrWwmEQ467b9SKFxF3EfbpHn5UJ57me+cenT55pOwiB9T08xivbo8Bgrp37RABGD2gdB9qjlifxZnzx6EdPKpJubgn18/351Hvzvt+x/eiTcmBvLuIB8x1oTg/L8qNgdx27/v50PP99vkKVpGTY1iY7imavI/T+1Ij5fX/FcM/v8AyaA6SHaRvH7+9OcAD0/X0oeew/fpmnq3Scn0x9NtqxnYUiN/7fPuf8U4XTH9h/ihKfrv/qn75PT70wj+YVG+XpSLeU/P+1NZp/f5GuA0wgVTin9Ov+fPrUfV5/X95pKM5I+U/wB6wCUpnqZ79qTWB1+0foKCLkbH69fSk7eUDuI/WlMwrqo2/P8Ac0luQMYAoII/zH501z6fX8hWDt4CBxPX5z9O1cJny+ZocnvimvHr8/7UQUOJ8z9aaV70WzYZ/hGNpiJPYE1YcLyMky4PoAQcdPEs/apTzQhyzox9PkycIqSw2H6T/mn2+EuP8Kk9e3zE4rY8v9nVMH3YAO67sBtJmQPyrStyhIGWjrJ/LoIrjn1nwo7Yf4/zNnm/L+Shrmi5c0RGAJLE7AYP1rTck9l7IJYotwbjXM+sfD9q1A4FIgKIH79KdBGBAA6VzPJOfLOyODHDwMBVVMQoHYbfIVW3eHVjquXHPQQh0wdwRpMzjerRgaGZGZpKK6kRrHLrMeFVImY8JE7T6/feiM0CBgeVJr+ep8xtXHuAbmPWikBsGbh86VAucztgwWFKmoB5zruMe3r28hTwrdSewG0eZ7UG1cA2me5Jx86T352I9TXuHgOyQFAEzPpiT6mmrcicSYM+Q9aAl8zvSk6v/kcZpQPYeDgmRPkc95oVzHWmjfFJn+v1rUBJiQmO/wCdNZf3/ikDXP2KD3G4EFHf7mukAbVwjyrq0AtnVFPnoaYp3pK2P0pkIwkjtNLSPP50w/SuT1nNZgSCFfP7feK5JjbHypMe4FMZlrBSscGPYfvzpMw9P35VN4XlHEXPhs3CD1IgferflnshcZocEDrtv2k/2/xGWfHHyXh0uSXCM2bkd/p/ejcPZa44RVJZoA8pPU9B3r0HhvZe1acHy2IJM9TMx02q8tcCq5WQPIny6TA2H0rml1q8I64f45/qZheF9jLv/wBQwJzpyY7kn9AaueF9kFWCNAO8sCxBkjSdeNsyBWjYnYU0uR1rllmyT5Z2w6bFDhFfd5ECQ2CwxkwI9M/T12mpq8JbAAKgnrG0+Xano89669R0l7o6hCiAAB2pwehxTCp7U2kTUSQ/7FMcVHuMF3NU3Mvam1aEzI8pgH1plGjbsumJGT9qicZx1tRDMB6xWC4z2vuXdfuzAAGAQCZJmJgkAZ+tUzcwdiQpLk79h0kk+R2o2bQa7m3tSAfd2iQIaWXeRgANsu++dqzFnjHdtRAgRBYPrmM6ixlhmOswc1FucwS0wRsE74wAcyY6nt6bVQ8Zxt0kN7wjVOATiIiRtn9KysZ0jVfxRO5M+R/xXaxb8Y5MkmfnSrU/U1o1lhATkCu2RMk5M70qVe0+T5tvkKfiX0qOx/M/nSpVmY4xrjjFKlWfAV4B2z8Xoaf0H76ClSpUPPkLG/770EbfWlSoCx905bp5pUqK4BLkZcYzRxkZpUqxp8IadjWt5bwqC0rBFDaGMwJnTvNcpVzdX7h1dF75puT7KOmgn56hmrsbr8/ypUq8qPB7fkYmWznI/I0RhSpUyMBNDO/z/SuUqdCSGNv++9ErlKiZ8HOMMJjGV/8A6FEuKAIAgR0rlKsIjF+0l1tcajGBEnaaw3EXW1N4ji6QMnA0rj0yfrXaVZ8lolKpj3gGBq2Hzq+5EP5bfP8AKuUqEuDIouHYlnJMknf1OaffUTEYkflXaVMJ4KxxmlSpUR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upload.wikimedia.org/wikipedia/commons/thumb/4/40/Naval_Ensign_of_Croatia.svg/900px-Naval_Ensign_of_Croati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256"/>
            <a:ext cx="3428992" cy="2285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nicetravel.com.ua/Graphics/CountriesPhotosS/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42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000240"/>
            <a:ext cx="4786314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cash-tour.ru/country/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55"/>
            <a:ext cx="9144000" cy="69294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143372" cy="101122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Адміністративний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поділ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857620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Хорватія складається з 21 </a:t>
            </a:r>
            <a:r>
              <a:rPr lang="uk-UA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жупанії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 (округа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). </a:t>
            </a:r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В свою чергу жупані поділяються на громади та міста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14338" name="Picture 2" descr="http://www.horvat.ru/images/map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5000628" cy="6447461"/>
          </a:xfrm>
          <a:prstGeom prst="foldedCorne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ikepif.com.ua/wp-content/uploads/2013/04/horvatiya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1143000"/>
          </a:xfrm>
          <a:prstGeom prst="flowChartPredefined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Робоча 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сила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00440"/>
            <a:ext cx="4329114" cy="3257560"/>
          </a:xfrm>
          <a:prstGeom prst="flowChartInternalStorag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1,63 мільйона людей. З них у промисловості, в тому числі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гірничовидобувній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- 31,1 %, і сільському господарстві - 4,3 %, державних службовців (включаючи працівників освіти та охорони здоров'я) - 19,1 %, в інших сферах - 45,5 %.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5364" name="Picture 4" descr="http://www.croatia-inside.com/uploads/content/images/%D0%9B%D1%8E%D0%B4%D0%B8/%D0%A5%D0%BE%D1%80%D0%B2%D0%B0%D1%82%D0%B8%D1%8F-%D0%BB%D1%8E%D0%B4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34" y="214290"/>
            <a:ext cx="3786246" cy="3382943"/>
          </a:xfrm>
          <a:prstGeom prst="bevel">
            <a:avLst/>
          </a:prstGeom>
          <a:noFill/>
        </p:spPr>
      </p:pic>
      <p:pic>
        <p:nvPicPr>
          <p:cNvPr id="15366" name="Picture 6" descr="http://www.elmatur.com.ua/images/country/crotia/cro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4143404" cy="2286016"/>
          </a:xfrm>
          <a:prstGeom prst="bevel">
            <a:avLst/>
          </a:prstGeom>
          <a:noFill/>
        </p:spPr>
      </p:pic>
      <p:pic>
        <p:nvPicPr>
          <p:cNvPr id="15368" name="Picture 8" descr="http://i.telegraph.co.uk/multimedia/archive/01589/rab-men_1589327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4381500" cy="2857520"/>
          </a:xfrm>
          <a:prstGeom prst="bevel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://www.vicamilleri.com/Croatia/Croati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 rtl="0">
              <a:spcBef>
                <a:spcPct val="0"/>
              </a:spcBef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Провідні галузі промисловості 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3448" y="4314796"/>
            <a:ext cx="4400552" cy="25432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Хімічна і пластмасова, станки, металургійна, електроніка, чавуноливарна, алюмінієва, паперова, деревообробна, будівельна, текстильна, кораблебудівна, нафтова, харчова, виноробна, туризм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8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penmonte.com/uploads/images/00/00/07/2013/08/14/a6f2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" y="0"/>
            <a:ext cx="91396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Індустрія Хорватії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428736"/>
            <a:ext cx="6929454" cy="240030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Індустрія - головна галузь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країни.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Ще у ХІХ столітті тут з'являються перші компанії та підприємства. Виробляли скло, цемент, цеглу. Але харчова та текстильна промисловість все ж більше розвинуті у Хорватії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log.turmir.com/uploads/user_332/3108/31-08-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uk-U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Гідроелектричний потенціал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875217"/>
            <a:ext cx="6500858" cy="19827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Гідроелектричний потенціал Хорватії - 11200 ГВт на рік. Найбільше електроенергії виробляється на річках у Далмації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boutadriatic.com/uploads/report/201301301126555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"/>
            <a:ext cx="9144000" cy="68465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uk-UA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haroni" pitchFamily="2" charset="-79"/>
              </a:rPr>
              <a:t>Сільське господарство 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214950"/>
            <a:ext cx="8715404" cy="16430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сільськогосподарському секторі країни вирощується: пшениця, жито, цукрові буряки, насіння соняшника, люцерна, маслини, цитрусові, виногради, різноманітні овочеві культури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iesta.kiev.ua/photos/horvatska/f-1503163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7215206" cy="928670"/>
          </a:xfrm>
        </p:spPr>
        <p:txBody>
          <a:bodyPr>
            <a:normAutofit/>
          </a:bodyPr>
          <a:lstStyle/>
          <a:p>
            <a:r>
              <a:rPr lang="uk-U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Експорт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786058"/>
            <a:ext cx="8229600" cy="1828800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 становить 4,5 млрд. доларів США .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Хорватія експортує предмети споживання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36.tinypic.com/slk6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78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4286256"/>
            <a:ext cx="5400684" cy="2197097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Імпорт - 8,4 млрд. доларів США (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c.i.f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otum" pitchFamily="34" charset="-127"/>
                <a:ea typeface="Dotum" pitchFamily="34" charset="-127"/>
              </a:rPr>
              <a:t>.). Хорватія імпортує: предмети споживання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Хорватія</vt:lpstr>
      <vt:lpstr>Адміністративний поділ</vt:lpstr>
      <vt:lpstr>Робоча сила</vt:lpstr>
      <vt:lpstr>Провідні галузі промисловості  </vt:lpstr>
      <vt:lpstr>Індустрія Хорватії</vt:lpstr>
      <vt:lpstr>Гідроелектричний потенціал </vt:lpstr>
      <vt:lpstr>Сільське господарство </vt:lpstr>
      <vt:lpstr>Експорт</vt:lpstr>
      <vt:lpstr>Імпорт</vt:lpstr>
      <vt:lpstr>Дякую за увагу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Хорватія</dc:title>
  <dc:creator>user</dc:creator>
  <cp:lastModifiedBy>user</cp:lastModifiedBy>
  <cp:revision>10</cp:revision>
  <dcterms:created xsi:type="dcterms:W3CDTF">2014-01-18T09:29:43Z</dcterms:created>
  <dcterms:modified xsi:type="dcterms:W3CDTF">2014-01-18T10:20:54Z</dcterms:modified>
</cp:coreProperties>
</file>