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C3A713F-7B2D-4A8B-84EA-D5B606D16FB1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5DD7FAF-C5CD-4D7E-8477-23862C549E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3136"/>
            <a:ext cx="9343105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Суспільно-політичне</a:t>
            </a:r>
            <a:r>
              <a:rPr lang="ru-RU" dirty="0"/>
              <a:t> та </a:t>
            </a:r>
            <a:r>
              <a:rPr lang="ru-RU" dirty="0" err="1"/>
              <a:t>духовне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</a:t>
            </a:r>
          </a:p>
        </p:txBody>
      </p:sp>
    </p:spTree>
    <p:extLst>
      <p:ext uri="{BB962C8B-B14F-4D97-AF65-F5344CB8AC3E}">
        <p14:creationId xmlns:p14="http://schemas.microsoft.com/office/powerpoint/2010/main" val="2268438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0" y="-459432"/>
            <a:ext cx="8892480" cy="5318720"/>
          </a:xfrm>
        </p:spPr>
        <p:txBody>
          <a:bodyPr>
            <a:normAutofit/>
          </a:bodyPr>
          <a:lstStyle/>
          <a:p>
            <a:r>
              <a:rPr lang="ru-RU" sz="1800" dirty="0"/>
              <a:t>На </a:t>
            </a:r>
            <a:r>
              <a:rPr lang="ru-RU" sz="1800" dirty="0" err="1"/>
              <a:t>суспільному</a:t>
            </a:r>
            <a:r>
              <a:rPr lang="ru-RU" sz="1800" dirty="0"/>
              <a:t> </a:t>
            </a:r>
            <a:r>
              <a:rPr lang="ru-RU" sz="1800" dirty="0" err="1"/>
              <a:t>житті</a:t>
            </a:r>
            <a:r>
              <a:rPr lang="ru-RU" sz="1800" dirty="0"/>
              <a:t> </a:t>
            </a:r>
            <a:r>
              <a:rPr lang="ru-RU" sz="1800" dirty="0" err="1"/>
              <a:t>українського</a:t>
            </a:r>
            <a:r>
              <a:rPr lang="ru-RU" sz="1800" dirty="0"/>
              <a:t> народу в </a:t>
            </a:r>
            <a:r>
              <a:rPr lang="ru-RU" sz="1800" dirty="0" err="1"/>
              <a:t>післявоєнні</a:t>
            </a:r>
            <a:r>
              <a:rPr lang="ru-RU" sz="1800" dirty="0"/>
              <a:t> роки </a:t>
            </a:r>
            <a:r>
              <a:rPr lang="ru-RU" sz="1800" dirty="0" err="1"/>
              <a:t>відбилися</a:t>
            </a:r>
            <a:r>
              <a:rPr lang="ru-RU" sz="1800" dirty="0"/>
              <a:t> догматизм і диктат,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зміцніли</a:t>
            </a:r>
            <a:r>
              <a:rPr lang="ru-RU" sz="1800" dirty="0"/>
              <a:t> в </a:t>
            </a:r>
            <a:r>
              <a:rPr lang="ru-RU" sz="1800" dirty="0" err="1"/>
              <a:t>умовах</a:t>
            </a:r>
            <a:r>
              <a:rPr lang="ru-RU" sz="1800" dirty="0"/>
              <a:t> культу особи </a:t>
            </a:r>
            <a:r>
              <a:rPr lang="ru-RU" sz="1800" dirty="0" err="1" smtClean="0"/>
              <a:t>Сталіна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 </a:t>
            </a:r>
            <a:r>
              <a:rPr lang="ru-RU" sz="1800" dirty="0" err="1"/>
              <a:t>ідеології</a:t>
            </a:r>
            <a:r>
              <a:rPr lang="ru-RU" sz="1800" dirty="0"/>
              <a:t> </a:t>
            </a:r>
            <a:r>
              <a:rPr lang="ru-RU" sz="1800" dirty="0" err="1"/>
              <a:t>перемога</a:t>
            </a:r>
            <a:r>
              <a:rPr lang="ru-RU" sz="1800" dirty="0"/>
              <a:t> над фашизмом </a:t>
            </a:r>
            <a:r>
              <a:rPr lang="ru-RU" sz="1800" dirty="0" err="1"/>
              <a:t>використовувалася</a:t>
            </a:r>
            <a:r>
              <a:rPr lang="ru-RU" sz="1800" dirty="0"/>
              <a:t> для </a:t>
            </a:r>
            <a:r>
              <a:rPr lang="ru-RU" sz="1800" dirty="0" err="1"/>
              <a:t>насадження</a:t>
            </a:r>
            <a:r>
              <a:rPr lang="ru-RU" sz="1800" dirty="0"/>
              <a:t> </a:t>
            </a:r>
            <a:r>
              <a:rPr lang="ru-RU" sz="1800" dirty="0" err="1"/>
              <a:t>сталінізму</a:t>
            </a:r>
            <a:r>
              <a:rPr lang="ru-RU" sz="1800" dirty="0"/>
              <a:t>. </a:t>
            </a:r>
            <a:r>
              <a:rPr lang="ru-RU" sz="1800" dirty="0" err="1"/>
              <a:t>Відбулася</a:t>
            </a:r>
            <a:r>
              <a:rPr lang="ru-RU" sz="1800" dirty="0"/>
              <a:t> не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сталінізація</a:t>
            </a:r>
            <a:r>
              <a:rPr lang="ru-RU" sz="1800" dirty="0"/>
              <a:t> </a:t>
            </a:r>
            <a:r>
              <a:rPr lang="ru-RU" sz="1800" dirty="0" err="1"/>
              <a:t>ідеології</a:t>
            </a:r>
            <a:r>
              <a:rPr lang="ru-RU" sz="1800" dirty="0"/>
              <a:t>, але й </a:t>
            </a:r>
            <a:r>
              <a:rPr lang="ru-RU" sz="1800" dirty="0" err="1"/>
              <a:t>сталінізація</a:t>
            </a:r>
            <a:r>
              <a:rPr lang="ru-RU" sz="1800" dirty="0"/>
              <a:t> </a:t>
            </a:r>
            <a:r>
              <a:rPr lang="ru-RU" sz="1800" dirty="0" err="1"/>
              <a:t>всього</a:t>
            </a:r>
            <a:r>
              <a:rPr lang="ru-RU" sz="1800" dirty="0"/>
              <a:t> духовного </a:t>
            </a:r>
            <a:r>
              <a:rPr lang="ru-RU" sz="1800" dirty="0" err="1"/>
              <a:t>життя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Все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суперечило</a:t>
            </a:r>
            <a:r>
              <a:rPr lang="ru-RU" sz="1800" dirty="0"/>
              <a:t> </a:t>
            </a:r>
            <a:r>
              <a:rPr lang="ru-RU" sz="1800" dirty="0" err="1"/>
              <a:t>сталінізму</a:t>
            </a:r>
            <a:r>
              <a:rPr lang="ru-RU" sz="1800" dirty="0"/>
              <a:t>, </a:t>
            </a:r>
            <a:r>
              <a:rPr lang="ru-RU" sz="1800" dirty="0" err="1"/>
              <a:t>оголошувалось</a:t>
            </a:r>
            <a:r>
              <a:rPr lang="ru-RU" sz="1800" dirty="0"/>
              <a:t> ворожим. </a:t>
            </a:r>
            <a:r>
              <a:rPr lang="ru-RU" sz="1800" dirty="0" err="1"/>
              <a:t>Вийшла</a:t>
            </a:r>
            <a:r>
              <a:rPr lang="ru-RU" sz="1800" dirty="0"/>
              <a:t> </a:t>
            </a:r>
            <a:r>
              <a:rPr lang="ru-RU" sz="1800" dirty="0" err="1"/>
              <a:t>ціла</a:t>
            </a:r>
            <a:r>
              <a:rPr lang="ru-RU" sz="1800" dirty="0"/>
              <a:t> низка постанов про </a:t>
            </a:r>
            <a:r>
              <a:rPr lang="ru-RU" sz="1800" dirty="0" err="1"/>
              <a:t>літературу</a:t>
            </a:r>
            <a:r>
              <a:rPr lang="ru-RU" sz="1800" dirty="0"/>
              <a:t>, театр, науку </a:t>
            </a:r>
            <a:r>
              <a:rPr lang="ru-RU" sz="1800" dirty="0" err="1"/>
              <a:t>тощо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/>
              <a:t>постанови “Про </a:t>
            </a:r>
            <a:r>
              <a:rPr lang="ru-RU" sz="1800" dirty="0" err="1"/>
              <a:t>журнали</a:t>
            </a:r>
            <a:r>
              <a:rPr lang="ru-RU" sz="1800" dirty="0"/>
              <a:t> “Звезда” і “Ленинград”, “Про </a:t>
            </a:r>
            <a:r>
              <a:rPr lang="ru-RU" sz="1800" dirty="0" err="1"/>
              <a:t>кінофільм</a:t>
            </a:r>
            <a:r>
              <a:rPr lang="ru-RU" sz="1800" dirty="0"/>
              <a:t> “Большая жизнь” та </a:t>
            </a:r>
            <a:r>
              <a:rPr lang="ru-RU" sz="1800" dirty="0" err="1"/>
              <a:t>інші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стали </a:t>
            </a:r>
            <a:r>
              <a:rPr lang="ru-RU" sz="1800" dirty="0" err="1"/>
              <a:t>своєрідним</a:t>
            </a:r>
            <a:r>
              <a:rPr lang="ru-RU" sz="1800" dirty="0"/>
              <a:t> сигналом </a:t>
            </a:r>
            <a:r>
              <a:rPr lang="ru-RU" sz="1800" dirty="0" err="1"/>
              <a:t>нової</a:t>
            </a:r>
            <a:r>
              <a:rPr lang="ru-RU" sz="1800" dirty="0"/>
              <a:t> </a:t>
            </a:r>
            <a:r>
              <a:rPr lang="ru-RU" sz="1800" dirty="0" err="1"/>
              <a:t>ідеологічної</a:t>
            </a:r>
            <a:r>
              <a:rPr lang="ru-RU" sz="1800" dirty="0"/>
              <a:t> атаки.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678"/>
            <a:ext cx="5040560" cy="3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9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5620" y="620688"/>
            <a:ext cx="8928867" cy="230425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Поштовхом</a:t>
            </a:r>
            <a:r>
              <a:rPr lang="ru-RU" dirty="0"/>
              <a:t> до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критики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стала </a:t>
            </a:r>
            <a:r>
              <a:rPr lang="ru-RU" dirty="0" err="1"/>
              <a:t>редакційна</a:t>
            </a: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“Правда” </a:t>
            </a:r>
            <a:r>
              <a:rPr lang="ru-RU" dirty="0" err="1"/>
              <a:t>від</a:t>
            </a:r>
            <a:r>
              <a:rPr lang="ru-RU" dirty="0"/>
              <a:t> 2 </a:t>
            </a:r>
            <a:r>
              <a:rPr lang="ru-RU" dirty="0" err="1"/>
              <a:t>липня</a:t>
            </a:r>
            <a:r>
              <a:rPr lang="ru-RU" dirty="0"/>
              <a:t> 1951 р. “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ідеологічних</a:t>
            </a:r>
            <a:r>
              <a:rPr lang="ru-RU" dirty="0"/>
              <a:t> </a:t>
            </a:r>
            <a:r>
              <a:rPr lang="ru-RU" dirty="0" err="1"/>
              <a:t>перекручень</a:t>
            </a:r>
            <a:r>
              <a:rPr lang="ru-RU" dirty="0"/>
              <a:t> в </a:t>
            </a:r>
            <a:r>
              <a:rPr lang="ru-RU" dirty="0" err="1"/>
              <a:t>літературі</a:t>
            </a:r>
            <a:r>
              <a:rPr lang="ru-RU" dirty="0"/>
              <a:t>”.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</a:t>
            </a:r>
            <a:r>
              <a:rPr lang="ru-RU" dirty="0" err="1"/>
              <a:t>В.Сосюри</a:t>
            </a:r>
            <a:r>
              <a:rPr lang="ru-RU" dirty="0"/>
              <a:t> “</a:t>
            </a:r>
            <a:r>
              <a:rPr lang="ru-RU" dirty="0" err="1"/>
              <a:t>Любіть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”, написаний у 1944 р., </a:t>
            </a:r>
            <a:r>
              <a:rPr lang="ru-RU" dirty="0" err="1"/>
              <a:t>називався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ідейно</a:t>
            </a:r>
            <a:r>
              <a:rPr lang="ru-RU" dirty="0"/>
              <a:t> </a:t>
            </a:r>
            <a:r>
              <a:rPr lang="ru-RU" dirty="0" err="1"/>
              <a:t>порочним</a:t>
            </a:r>
            <a:r>
              <a:rPr lang="ru-RU" dirty="0"/>
              <a:t> </a:t>
            </a:r>
            <a:r>
              <a:rPr lang="ru-RU" dirty="0" err="1"/>
              <a:t>твором</a:t>
            </a:r>
            <a:r>
              <a:rPr lang="ru-RU" dirty="0"/>
              <a:t>.</a:t>
            </a:r>
          </a:p>
          <a:p>
            <a:r>
              <a:rPr lang="ru-RU" dirty="0" err="1" smtClean="0"/>
              <a:t>Переслідувалися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письменники</a:t>
            </a:r>
            <a:r>
              <a:rPr lang="ru-RU" dirty="0"/>
              <a:t>. </a:t>
            </a:r>
            <a:r>
              <a:rPr lang="ru-RU" dirty="0" err="1"/>
              <a:t>Гострій</a:t>
            </a:r>
            <a:r>
              <a:rPr lang="ru-RU" dirty="0"/>
              <a:t> </a:t>
            </a:r>
            <a:r>
              <a:rPr lang="ru-RU" dirty="0" err="1"/>
              <a:t>критиці</a:t>
            </a:r>
            <a:r>
              <a:rPr lang="ru-RU" dirty="0"/>
              <a:t> </a:t>
            </a:r>
            <a:r>
              <a:rPr lang="ru-RU" dirty="0" err="1"/>
              <a:t>піддавалися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Б.Лятошинсский</a:t>
            </a:r>
            <a:r>
              <a:rPr lang="ru-RU" dirty="0"/>
              <a:t>, </a:t>
            </a:r>
            <a:r>
              <a:rPr lang="ru-RU" dirty="0" err="1"/>
              <a:t>М.Вериківсь</a:t>
            </a:r>
            <a:r>
              <a:rPr lang="ru-RU" dirty="0"/>
              <a:t>-кий, </a:t>
            </a:r>
            <a:r>
              <a:rPr lang="ru-RU" dirty="0" err="1"/>
              <a:t>К.Данькевич</a:t>
            </a:r>
            <a:r>
              <a:rPr lang="ru-RU" dirty="0"/>
              <a:t>, </a:t>
            </a:r>
            <a:r>
              <a:rPr lang="ru-RU" dirty="0" err="1"/>
              <a:t>О.Довженко</a:t>
            </a:r>
            <a:r>
              <a:rPr lang="ru-RU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3"/>
            <a:ext cx="5184576" cy="361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633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07504" y="620688"/>
            <a:ext cx="8676456" cy="25922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1947 </a:t>
            </a:r>
            <a:r>
              <a:rPr lang="ru-RU" dirty="0" err="1"/>
              <a:t>рік</a:t>
            </a:r>
            <a:r>
              <a:rPr lang="ru-RU" dirty="0"/>
              <a:t> став часом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ідеологічної</a:t>
            </a:r>
            <a:r>
              <a:rPr lang="ru-RU" dirty="0"/>
              <a:t> атаки на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науковців</a:t>
            </a:r>
            <a:r>
              <a:rPr lang="ru-RU" dirty="0"/>
              <a:t>. </a:t>
            </a:r>
            <a:r>
              <a:rPr lang="ru-RU" dirty="0" err="1"/>
              <a:t>Л.Каганович</a:t>
            </a:r>
            <a:r>
              <a:rPr lang="ru-RU" dirty="0"/>
              <a:t> створив </a:t>
            </a:r>
            <a:r>
              <a:rPr lang="ru-RU" dirty="0" err="1"/>
              <a:t>групу</a:t>
            </a:r>
            <a:r>
              <a:rPr lang="ru-RU" dirty="0"/>
              <a:t> для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. У 1943-1944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видано “</a:t>
            </a:r>
            <a:r>
              <a:rPr lang="ru-RU" dirty="0" err="1"/>
              <a:t>Нариси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”.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звинуватили</a:t>
            </a:r>
            <a:r>
              <a:rPr lang="ru-RU" dirty="0"/>
              <a:t> у </a:t>
            </a:r>
            <a:r>
              <a:rPr lang="ru-RU" dirty="0" err="1"/>
              <a:t>відході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большивицького</a:t>
            </a:r>
            <a:r>
              <a:rPr lang="ru-RU" dirty="0"/>
              <a:t> принципу </a:t>
            </a:r>
            <a:r>
              <a:rPr lang="ru-RU" dirty="0" err="1"/>
              <a:t>партійності</a:t>
            </a:r>
            <a:r>
              <a:rPr lang="ru-RU" dirty="0"/>
              <a:t>, у </a:t>
            </a:r>
            <a:r>
              <a:rPr lang="ru-RU" dirty="0" err="1"/>
              <a:t>антинауковості</a:t>
            </a:r>
            <a:r>
              <a:rPr lang="ru-RU" dirty="0"/>
              <a:t>, </a:t>
            </a:r>
            <a:r>
              <a:rPr lang="ru-RU" dirty="0" err="1"/>
              <a:t>відродженні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концепцій</a:t>
            </a:r>
            <a:r>
              <a:rPr lang="ru-RU" dirty="0"/>
              <a:t> </a:t>
            </a:r>
            <a:r>
              <a:rPr lang="ru-RU" dirty="0" err="1"/>
              <a:t>В.Антоновича</a:t>
            </a:r>
            <a:r>
              <a:rPr lang="ru-RU" dirty="0"/>
              <a:t> та </a:t>
            </a:r>
            <a:r>
              <a:rPr lang="ru-RU" dirty="0" err="1"/>
              <a:t>М.Грушевського</a:t>
            </a:r>
            <a:r>
              <a:rPr lang="ru-RU" dirty="0"/>
              <a:t>, у </a:t>
            </a:r>
            <a:r>
              <a:rPr lang="ru-RU" dirty="0" err="1"/>
              <a:t>висвітленні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ізольовано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040560" cy="319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91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332656"/>
            <a:ext cx="9144000" cy="337450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морально-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на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розгорнута</a:t>
            </a:r>
            <a:r>
              <a:rPr lang="ru-RU" dirty="0"/>
              <a:t> з </a:t>
            </a:r>
            <a:r>
              <a:rPr lang="ru-RU" dirty="0" err="1"/>
              <a:t>кінця</a:t>
            </a:r>
            <a:r>
              <a:rPr lang="ru-RU" dirty="0"/>
              <a:t> 1948 р. </a:t>
            </a:r>
            <a:r>
              <a:rPr lang="ru-RU" dirty="0" err="1"/>
              <a:t>боротьба</a:t>
            </a:r>
            <a:r>
              <a:rPr lang="ru-RU" dirty="0"/>
              <a:t>  </a:t>
            </a:r>
            <a:r>
              <a:rPr lang="ru-RU" dirty="0" err="1"/>
              <a:t>проти</a:t>
            </a:r>
            <a:r>
              <a:rPr lang="ru-RU" dirty="0"/>
              <a:t> “</a:t>
            </a:r>
            <a:r>
              <a:rPr lang="ru-RU" dirty="0" err="1"/>
              <a:t>низькопоклонства</a:t>
            </a:r>
            <a:r>
              <a:rPr lang="ru-RU" dirty="0"/>
              <a:t>” перед Заходом, а </a:t>
            </a:r>
            <a:r>
              <a:rPr lang="ru-RU" dirty="0" err="1"/>
              <a:t>згодом</a:t>
            </a:r>
            <a:r>
              <a:rPr lang="ru-RU" dirty="0"/>
              <a:t> – </a:t>
            </a:r>
            <a:r>
              <a:rPr lang="ru-RU" dirty="0" err="1"/>
              <a:t>проти</a:t>
            </a:r>
            <a:r>
              <a:rPr lang="ru-RU" dirty="0"/>
              <a:t> “</a:t>
            </a:r>
            <a:r>
              <a:rPr lang="ru-RU" dirty="0" err="1"/>
              <a:t>космополі-тизму</a:t>
            </a:r>
            <a:r>
              <a:rPr lang="ru-RU" dirty="0"/>
              <a:t>”.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/>
              <a:t>переслідували</a:t>
            </a:r>
            <a:r>
              <a:rPr lang="ru-RU" dirty="0"/>
              <a:t> ряд </a:t>
            </a:r>
            <a:r>
              <a:rPr lang="ru-RU" dirty="0" err="1"/>
              <a:t>цілей</a:t>
            </a:r>
            <a:r>
              <a:rPr lang="ru-RU" dirty="0"/>
              <a:t>: </a:t>
            </a:r>
            <a:r>
              <a:rPr lang="ru-RU" dirty="0" err="1"/>
              <a:t>посилити</a:t>
            </a:r>
            <a:r>
              <a:rPr lang="ru-RU" dirty="0"/>
              <a:t> культурно-</a:t>
            </a:r>
            <a:r>
              <a:rPr lang="ru-RU" dirty="0" err="1"/>
              <a:t>ідеологічну</a:t>
            </a:r>
            <a:r>
              <a:rPr lang="ru-RU" dirty="0"/>
              <a:t> </a:t>
            </a:r>
            <a:r>
              <a:rPr lang="ru-RU" dirty="0" err="1"/>
              <a:t>ізоляцію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розколоти</a:t>
            </a:r>
            <a:r>
              <a:rPr lang="ru-RU" dirty="0"/>
              <a:t> </a:t>
            </a:r>
            <a:r>
              <a:rPr lang="ru-RU" dirty="0" err="1"/>
              <a:t>інтелігенцію</a:t>
            </a:r>
            <a:r>
              <a:rPr lang="ru-RU" dirty="0"/>
              <a:t>, а  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протиставити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групам</a:t>
            </a:r>
            <a:r>
              <a:rPr lang="ru-RU" dirty="0"/>
              <a:t>; </a:t>
            </a:r>
            <a:r>
              <a:rPr lang="ru-RU" dirty="0" err="1"/>
              <a:t>розпалити</a:t>
            </a:r>
            <a:r>
              <a:rPr lang="ru-RU" dirty="0"/>
              <a:t> </a:t>
            </a:r>
            <a:r>
              <a:rPr lang="ru-RU" dirty="0" err="1"/>
              <a:t>шовіністичні</a:t>
            </a:r>
            <a:r>
              <a:rPr lang="ru-RU" dirty="0"/>
              <a:t> та  </a:t>
            </a:r>
            <a:r>
              <a:rPr lang="ru-RU" dirty="0" err="1"/>
              <a:t>антисемітські</a:t>
            </a:r>
            <a:r>
              <a:rPr lang="ru-RU" dirty="0"/>
              <a:t>  </a:t>
            </a:r>
            <a:r>
              <a:rPr lang="ru-RU" dirty="0" err="1"/>
              <a:t>настрої</a:t>
            </a:r>
            <a:r>
              <a:rPr lang="ru-RU" dirty="0"/>
              <a:t>;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фактор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тоталітарної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– образ </a:t>
            </a:r>
            <a:r>
              <a:rPr lang="ru-RU" dirty="0" err="1"/>
              <a:t>внутрішнього</a:t>
            </a:r>
            <a:r>
              <a:rPr lang="ru-RU" dirty="0"/>
              <a:t> ворога, </a:t>
            </a:r>
            <a:r>
              <a:rPr lang="ru-RU" dirty="0" err="1"/>
              <a:t>що</a:t>
            </a:r>
            <a:r>
              <a:rPr lang="ru-RU" dirty="0"/>
              <a:t> у роки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відійшов</a:t>
            </a:r>
            <a:r>
              <a:rPr lang="ru-RU" dirty="0"/>
              <a:t> у </a:t>
            </a:r>
            <a:r>
              <a:rPr lang="ru-RU" dirty="0" err="1"/>
              <a:t>тінь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35947"/>
            <a:ext cx="4752528" cy="322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61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95536" y="476672"/>
            <a:ext cx="8316416" cy="37345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“</a:t>
            </a:r>
            <a:r>
              <a:rPr lang="ru-RU" dirty="0" err="1"/>
              <a:t>низькопоклонства</a:t>
            </a:r>
            <a:r>
              <a:rPr lang="ru-RU" dirty="0"/>
              <a:t> перед Заходом” й “</a:t>
            </a:r>
            <a:r>
              <a:rPr lang="ru-RU" dirty="0" err="1"/>
              <a:t>космополітизмом</a:t>
            </a:r>
            <a:r>
              <a:rPr lang="ru-RU" dirty="0"/>
              <a:t>” особливо посилилась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в </a:t>
            </a:r>
            <a:r>
              <a:rPr lang="ru-RU" dirty="0" err="1"/>
              <a:t>газеті</a:t>
            </a:r>
            <a:r>
              <a:rPr lang="ru-RU" dirty="0"/>
              <a:t> “Правда”  </a:t>
            </a:r>
            <a:r>
              <a:rPr lang="ru-RU" dirty="0" err="1"/>
              <a:t>редакційної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“ Про одну </a:t>
            </a:r>
            <a:r>
              <a:rPr lang="ru-RU" dirty="0" err="1"/>
              <a:t>антипатріотичну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критиків</a:t>
            </a:r>
            <a:r>
              <a:rPr lang="ru-RU" dirty="0"/>
              <a:t>” (</a:t>
            </a:r>
            <a:r>
              <a:rPr lang="ru-RU" dirty="0" err="1"/>
              <a:t>січень</a:t>
            </a:r>
            <a:r>
              <a:rPr lang="ru-RU" dirty="0"/>
              <a:t> 1949 р.).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літератори</a:t>
            </a:r>
            <a:r>
              <a:rPr lang="ru-RU" dirty="0"/>
              <a:t> </a:t>
            </a:r>
            <a:r>
              <a:rPr lang="ru-RU" dirty="0" err="1"/>
              <a:t>єврейського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О.Борщагівський</a:t>
            </a:r>
            <a:r>
              <a:rPr lang="ru-RU" dirty="0"/>
              <a:t>, </a:t>
            </a:r>
            <a:r>
              <a:rPr lang="ru-RU" dirty="0" err="1"/>
              <a:t>А.Гозенпуд</a:t>
            </a:r>
            <a:r>
              <a:rPr lang="ru-RU" dirty="0"/>
              <a:t>, </a:t>
            </a:r>
            <a:r>
              <a:rPr lang="ru-RU" dirty="0" err="1"/>
              <a:t>І.Стебун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звинувачені</a:t>
            </a:r>
            <a:r>
              <a:rPr lang="ru-RU" dirty="0"/>
              <a:t> в </a:t>
            </a:r>
            <a:r>
              <a:rPr lang="ru-RU" dirty="0" err="1"/>
              <a:t>антипатріотизмі</a:t>
            </a:r>
            <a:r>
              <a:rPr lang="ru-RU" dirty="0"/>
              <a:t>, в </a:t>
            </a:r>
            <a:r>
              <a:rPr lang="ru-RU" dirty="0" err="1"/>
              <a:t>схилянні</a:t>
            </a:r>
            <a:r>
              <a:rPr lang="ru-RU" dirty="0"/>
              <a:t> перед Заходом, у </a:t>
            </a:r>
            <a:r>
              <a:rPr lang="ru-RU" dirty="0" err="1"/>
              <a:t>замовчуванні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і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В </a:t>
            </a:r>
            <a:r>
              <a:rPr lang="ru-RU" dirty="0" err="1"/>
              <a:t>березні</a:t>
            </a:r>
            <a:r>
              <a:rPr lang="ru-RU" dirty="0"/>
              <a:t> 1949 р. </a:t>
            </a:r>
            <a:r>
              <a:rPr lang="ru-RU" dirty="0" err="1"/>
              <a:t>відбувся</a:t>
            </a:r>
            <a:r>
              <a:rPr lang="ru-RU" dirty="0"/>
              <a:t> пленум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порядком </a:t>
            </a:r>
            <a:r>
              <a:rPr lang="ru-RU" dirty="0" err="1"/>
              <a:t>денним</a:t>
            </a:r>
            <a:r>
              <a:rPr lang="ru-RU" dirty="0"/>
              <a:t> “До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розгромити</a:t>
            </a:r>
            <a:r>
              <a:rPr lang="ru-RU" dirty="0"/>
              <a:t> </a:t>
            </a:r>
            <a:r>
              <a:rPr lang="ru-RU" dirty="0" err="1"/>
              <a:t>космополітів-антипатріотів</a:t>
            </a:r>
            <a:r>
              <a:rPr lang="ru-RU" dirty="0"/>
              <a:t>”. Все </a:t>
            </a:r>
            <a:r>
              <a:rPr lang="ru-RU" dirty="0" err="1"/>
              <a:t>це</a:t>
            </a:r>
            <a:r>
              <a:rPr lang="ru-RU" dirty="0"/>
              <a:t> переросло у </a:t>
            </a:r>
            <a:r>
              <a:rPr lang="ru-RU" dirty="0" err="1"/>
              <a:t>відверту</a:t>
            </a:r>
            <a:r>
              <a:rPr lang="ru-RU" dirty="0"/>
              <a:t> </a:t>
            </a:r>
            <a:r>
              <a:rPr lang="ru-RU" dirty="0" err="1"/>
              <a:t>антисемітську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, </a:t>
            </a:r>
            <a:r>
              <a:rPr lang="ru-RU" dirty="0" err="1"/>
              <a:t>пошуки</a:t>
            </a:r>
            <a:r>
              <a:rPr lang="ru-RU" dirty="0"/>
              <a:t> </a:t>
            </a:r>
            <a:r>
              <a:rPr lang="ru-RU" dirty="0" err="1"/>
              <a:t>єврейського</a:t>
            </a:r>
            <a:r>
              <a:rPr lang="ru-RU" dirty="0"/>
              <a:t> </a:t>
            </a:r>
            <a:r>
              <a:rPr lang="ru-RU" dirty="0" err="1"/>
              <a:t>націоналістичного</a:t>
            </a:r>
            <a:r>
              <a:rPr lang="ru-RU" dirty="0"/>
              <a:t> </a:t>
            </a:r>
            <a:r>
              <a:rPr lang="ru-RU" dirty="0" err="1"/>
              <a:t>підпілля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єврейських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,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репресовано</a:t>
            </a:r>
            <a:r>
              <a:rPr lang="ru-RU" dirty="0"/>
              <a:t> за </a:t>
            </a:r>
            <a:r>
              <a:rPr lang="ru-RU" dirty="0" err="1"/>
              <a:t>звинуваченням</a:t>
            </a:r>
            <a:r>
              <a:rPr lang="ru-RU" dirty="0"/>
              <a:t> у “</a:t>
            </a:r>
            <a:r>
              <a:rPr lang="ru-RU" dirty="0" err="1"/>
              <a:t>космополітизмі</a:t>
            </a:r>
            <a:r>
              <a:rPr lang="ru-RU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3726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591"/>
            <a:ext cx="8229600" cy="990600"/>
          </a:xfrm>
        </p:spPr>
        <p:txBody>
          <a:bodyPr/>
          <a:lstStyle/>
          <a:p>
            <a:pPr algn="ctr"/>
            <a:r>
              <a:rPr lang="ru-RU" dirty="0" err="1"/>
              <a:t>Результати</a:t>
            </a:r>
            <a:r>
              <a:rPr lang="ru-RU" dirty="0"/>
              <a:t> та </a:t>
            </a:r>
            <a:r>
              <a:rPr lang="ru-RU" dirty="0" err="1"/>
              <a:t>наслідки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36712"/>
            <a:ext cx="7452320" cy="5472608"/>
          </a:xfrm>
        </p:spPr>
        <p:txBody>
          <a:bodyPr>
            <a:noAutofit/>
          </a:bodyPr>
          <a:lstStyle/>
          <a:p>
            <a:r>
              <a:rPr lang="ru-RU" sz="2100" dirty="0" err="1"/>
              <a:t>Відбулося</a:t>
            </a:r>
            <a:r>
              <a:rPr lang="ru-RU" sz="2100" dirty="0"/>
              <a:t> </a:t>
            </a:r>
            <a:r>
              <a:rPr lang="ru-RU" sz="2100" dirty="0" err="1"/>
              <a:t>гальмування</a:t>
            </a:r>
            <a:r>
              <a:rPr lang="ru-RU" sz="2100" dirty="0"/>
              <a:t> </a:t>
            </a:r>
            <a:r>
              <a:rPr lang="ru-RU" sz="2100" dirty="0" err="1"/>
              <a:t>розвитку</a:t>
            </a:r>
            <a:r>
              <a:rPr lang="ru-RU" sz="2100" dirty="0"/>
              <a:t> науки, </a:t>
            </a:r>
            <a:r>
              <a:rPr lang="ru-RU" sz="2100" dirty="0" err="1"/>
              <a:t>літератури</a:t>
            </a:r>
            <a:r>
              <a:rPr lang="ru-RU" sz="2100" dirty="0"/>
              <a:t> і </a:t>
            </a:r>
            <a:r>
              <a:rPr lang="ru-RU" sz="2100" dirty="0" err="1"/>
              <a:t>мистецтва</a:t>
            </a:r>
            <a:r>
              <a:rPr lang="ru-RU" sz="2100" dirty="0"/>
              <a:t>; </a:t>
            </a:r>
            <a:r>
              <a:rPr lang="ru-RU" sz="2100" dirty="0" err="1"/>
              <a:t>обмежено</a:t>
            </a:r>
            <a:r>
              <a:rPr lang="ru-RU" sz="2100" dirty="0"/>
              <a:t> свободу </a:t>
            </a:r>
            <a:r>
              <a:rPr lang="ru-RU" sz="2100" dirty="0" err="1" smtClean="0"/>
              <a:t>творчості</a:t>
            </a:r>
            <a:endParaRPr lang="ru-RU" sz="2100" dirty="0" smtClean="0"/>
          </a:p>
          <a:p>
            <a:r>
              <a:rPr lang="ru-RU" sz="2100" dirty="0" err="1"/>
              <a:t>Фізичне</a:t>
            </a:r>
            <a:r>
              <a:rPr lang="ru-RU" sz="2100" dirty="0"/>
              <a:t> </a:t>
            </a:r>
            <a:r>
              <a:rPr lang="ru-RU" sz="2100" dirty="0" err="1"/>
              <a:t>знищення</a:t>
            </a:r>
            <a:r>
              <a:rPr lang="ru-RU" sz="2100" dirty="0"/>
              <a:t> </a:t>
            </a:r>
            <a:r>
              <a:rPr lang="ru-RU" sz="2100" dirty="0" err="1"/>
              <a:t>частини</a:t>
            </a:r>
            <a:r>
              <a:rPr lang="ru-RU" sz="2100" dirty="0"/>
              <a:t> </a:t>
            </a:r>
            <a:r>
              <a:rPr lang="ru-RU" sz="2100" dirty="0" err="1"/>
              <a:t>інтелігенції</a:t>
            </a:r>
            <a:r>
              <a:rPr lang="ru-RU" sz="2100" dirty="0"/>
              <a:t>. Породила </a:t>
            </a:r>
            <a:r>
              <a:rPr lang="ru-RU" sz="2100" dirty="0" err="1"/>
              <a:t>потворні</a:t>
            </a:r>
            <a:r>
              <a:rPr lang="ru-RU" sz="2100" dirty="0"/>
              <a:t> </a:t>
            </a:r>
            <a:r>
              <a:rPr lang="ru-RU" sz="2100" dirty="0" err="1"/>
              <a:t>явища</a:t>
            </a:r>
            <a:r>
              <a:rPr lang="ru-RU" sz="2100" dirty="0"/>
              <a:t> в </a:t>
            </a:r>
            <a:r>
              <a:rPr lang="ru-RU" sz="2100" dirty="0" err="1"/>
              <a:t>середовищі</a:t>
            </a:r>
            <a:r>
              <a:rPr lang="ru-RU" sz="2100" dirty="0"/>
              <a:t> </a:t>
            </a:r>
            <a:r>
              <a:rPr lang="ru-RU" sz="2100" dirty="0" err="1"/>
              <a:t>радянської</a:t>
            </a:r>
            <a:r>
              <a:rPr lang="ru-RU" sz="2100" dirty="0"/>
              <a:t> </a:t>
            </a:r>
            <a:r>
              <a:rPr lang="ru-RU" sz="2100" dirty="0" err="1"/>
              <a:t>інтелігенції</a:t>
            </a:r>
            <a:r>
              <a:rPr lang="ru-RU" sz="2100" dirty="0"/>
              <a:t>, </a:t>
            </a:r>
            <a:r>
              <a:rPr lang="ru-RU" sz="2100" dirty="0" err="1"/>
              <a:t>викликала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розкол</a:t>
            </a:r>
            <a:r>
              <a:rPr lang="ru-RU" sz="2100" dirty="0"/>
              <a:t> і </a:t>
            </a:r>
            <a:r>
              <a:rPr lang="ru-RU" sz="2100" dirty="0" err="1" smtClean="0"/>
              <a:t>розмежування</a:t>
            </a:r>
            <a:endParaRPr lang="ru-RU" sz="2100" dirty="0" smtClean="0"/>
          </a:p>
          <a:p>
            <a:r>
              <a:rPr lang="ru-RU" sz="2100" dirty="0" err="1"/>
              <a:t>Відбулося</a:t>
            </a:r>
            <a:r>
              <a:rPr lang="ru-RU" sz="2100" dirty="0"/>
              <a:t> </a:t>
            </a:r>
            <a:r>
              <a:rPr lang="ru-RU" sz="2100" dirty="0" err="1"/>
              <a:t>остаточне</a:t>
            </a:r>
            <a:r>
              <a:rPr lang="ru-RU" sz="2100" dirty="0"/>
              <a:t> </a:t>
            </a:r>
            <a:r>
              <a:rPr lang="ru-RU" sz="2100" dirty="0" err="1"/>
              <a:t>протиставлення</a:t>
            </a:r>
            <a:r>
              <a:rPr lang="ru-RU" sz="2100" dirty="0"/>
              <a:t> </a:t>
            </a:r>
            <a:r>
              <a:rPr lang="ru-RU" sz="2100" dirty="0" err="1"/>
              <a:t>влади</a:t>
            </a:r>
            <a:r>
              <a:rPr lang="ru-RU" sz="2100" dirty="0"/>
              <a:t> і народу, </a:t>
            </a:r>
            <a:r>
              <a:rPr lang="ru-RU" sz="2100" dirty="0" err="1"/>
              <a:t>ліквідовано</a:t>
            </a:r>
            <a:r>
              <a:rPr lang="ru-RU" sz="2100" dirty="0"/>
              <a:t> </a:t>
            </a:r>
            <a:r>
              <a:rPr lang="ru-RU" sz="2100" dirty="0" err="1"/>
              <a:t>патріотичне</a:t>
            </a:r>
            <a:r>
              <a:rPr lang="ru-RU" sz="2100" dirty="0"/>
              <a:t> </a:t>
            </a:r>
            <a:r>
              <a:rPr lang="ru-RU" sz="2100" dirty="0" err="1"/>
              <a:t>піднесення</a:t>
            </a:r>
            <a:r>
              <a:rPr lang="ru-RU" sz="2100" dirty="0"/>
              <a:t> </a:t>
            </a:r>
            <a:r>
              <a:rPr lang="ru-RU" sz="2100" dirty="0" err="1"/>
              <a:t>післявоєнних</a:t>
            </a:r>
            <a:r>
              <a:rPr lang="ru-RU" sz="2100" dirty="0"/>
              <a:t> </a:t>
            </a:r>
            <a:r>
              <a:rPr lang="ru-RU" sz="2100" dirty="0" err="1"/>
              <a:t>років</a:t>
            </a:r>
            <a:r>
              <a:rPr lang="ru-RU" sz="2100" dirty="0"/>
              <a:t> та </a:t>
            </a:r>
            <a:r>
              <a:rPr lang="ru-RU" sz="2100" dirty="0" err="1"/>
              <a:t>паростки</a:t>
            </a:r>
            <a:r>
              <a:rPr lang="ru-RU" sz="2100" dirty="0"/>
              <a:t> </a:t>
            </a:r>
            <a:r>
              <a:rPr lang="ru-RU" sz="2100" dirty="0" err="1"/>
              <a:t>відродження</a:t>
            </a:r>
            <a:r>
              <a:rPr lang="ru-RU" sz="2100" dirty="0"/>
              <a:t> </a:t>
            </a:r>
            <a:r>
              <a:rPr lang="ru-RU" sz="2100" dirty="0" err="1"/>
              <a:t>української</a:t>
            </a:r>
            <a:r>
              <a:rPr lang="ru-RU" sz="2100" dirty="0"/>
              <a:t> </a:t>
            </a:r>
            <a:r>
              <a:rPr lang="ru-RU" sz="2100" dirty="0" err="1" smtClean="0"/>
              <a:t>культури</a:t>
            </a:r>
            <a:endParaRPr lang="ru-RU" sz="2100" dirty="0" smtClean="0"/>
          </a:p>
          <a:p>
            <a:r>
              <a:rPr lang="ru-RU" sz="2100" dirty="0"/>
              <a:t>У </a:t>
            </a:r>
            <a:r>
              <a:rPr lang="ru-RU" sz="2100" dirty="0" err="1"/>
              <a:t>літературі</a:t>
            </a:r>
            <a:r>
              <a:rPr lang="ru-RU" sz="2100" dirty="0"/>
              <a:t> та </a:t>
            </a:r>
            <a:r>
              <a:rPr lang="ru-RU" sz="2100" dirty="0" err="1"/>
              <a:t>театрі</a:t>
            </a:r>
            <a:r>
              <a:rPr lang="ru-RU" sz="2100" dirty="0"/>
              <a:t>, по </a:t>
            </a:r>
            <a:r>
              <a:rPr lang="ru-RU" sz="2100" dirty="0" err="1"/>
              <a:t>суті</a:t>
            </a:r>
            <a:r>
              <a:rPr lang="ru-RU" sz="2100" dirty="0"/>
              <a:t>, </a:t>
            </a:r>
            <a:r>
              <a:rPr lang="ru-RU" sz="2100" dirty="0" err="1"/>
              <a:t>зникло</a:t>
            </a:r>
            <a:r>
              <a:rPr lang="ru-RU" sz="2100" dirty="0"/>
              <a:t> </a:t>
            </a:r>
            <a:r>
              <a:rPr lang="ru-RU" sz="2100" dirty="0" err="1"/>
              <a:t>поняття</a:t>
            </a:r>
            <a:r>
              <a:rPr lang="ru-RU" sz="2100" dirty="0"/>
              <a:t> </a:t>
            </a:r>
            <a:r>
              <a:rPr lang="ru-RU" sz="2100" dirty="0" err="1"/>
              <a:t>мистецької</a:t>
            </a:r>
            <a:r>
              <a:rPr lang="ru-RU" sz="2100" dirty="0"/>
              <a:t> </a:t>
            </a:r>
            <a:r>
              <a:rPr lang="ru-RU" sz="2100" dirty="0" err="1"/>
              <a:t>школи</a:t>
            </a:r>
            <a:r>
              <a:rPr lang="ru-RU" sz="2100" dirty="0"/>
              <a:t>; театральна та </a:t>
            </a:r>
            <a:r>
              <a:rPr lang="ru-RU" sz="2100" dirty="0" err="1"/>
              <a:t>літературна</a:t>
            </a:r>
            <a:r>
              <a:rPr lang="ru-RU" sz="2100" dirty="0"/>
              <a:t> критика </a:t>
            </a:r>
            <a:r>
              <a:rPr lang="ru-RU" sz="2100" dirty="0" err="1"/>
              <a:t>із</a:t>
            </a:r>
            <a:r>
              <a:rPr lang="ru-RU" sz="2100" dirty="0"/>
              <a:t> </a:t>
            </a:r>
            <a:r>
              <a:rPr lang="ru-RU" sz="2100" dirty="0" err="1"/>
              <a:t>засобу</a:t>
            </a:r>
            <a:r>
              <a:rPr lang="ru-RU" sz="2100" dirty="0"/>
              <a:t> </a:t>
            </a:r>
            <a:r>
              <a:rPr lang="ru-RU" sz="2100" dirty="0" err="1"/>
              <a:t>стимулювання</a:t>
            </a:r>
            <a:r>
              <a:rPr lang="ru-RU" sz="2100" dirty="0"/>
              <a:t> </a:t>
            </a:r>
            <a:r>
              <a:rPr lang="ru-RU" sz="2100" dirty="0" err="1"/>
              <a:t>творчого</a:t>
            </a:r>
            <a:r>
              <a:rPr lang="ru-RU" sz="2100" dirty="0"/>
              <a:t> </a:t>
            </a:r>
            <a:r>
              <a:rPr lang="ru-RU" sz="2100" dirty="0" err="1"/>
              <a:t>розвитку</a:t>
            </a:r>
            <a:r>
              <a:rPr lang="ru-RU" sz="2100" dirty="0"/>
              <a:t> </a:t>
            </a:r>
            <a:r>
              <a:rPr lang="ru-RU" sz="2100" dirty="0" err="1"/>
              <a:t>перетворилася</a:t>
            </a:r>
            <a:r>
              <a:rPr lang="ru-RU" sz="2100" dirty="0"/>
              <a:t> на </a:t>
            </a:r>
            <a:r>
              <a:rPr lang="ru-RU" sz="2100" dirty="0" err="1"/>
              <a:t>засіб</a:t>
            </a:r>
            <a:r>
              <a:rPr lang="ru-RU" sz="2100" dirty="0"/>
              <a:t> </a:t>
            </a:r>
            <a:r>
              <a:rPr lang="ru-RU" sz="2100" dirty="0" err="1"/>
              <a:t>утримання</a:t>
            </a:r>
            <a:r>
              <a:rPr lang="ru-RU" sz="2100" dirty="0"/>
              <a:t> </a:t>
            </a:r>
            <a:r>
              <a:rPr lang="ru-RU" sz="2100" dirty="0" err="1"/>
              <a:t>митців</a:t>
            </a:r>
            <a:r>
              <a:rPr lang="ru-RU" sz="2100" dirty="0"/>
              <a:t> у межах </a:t>
            </a:r>
            <a:r>
              <a:rPr lang="ru-RU" sz="2100" dirty="0" err="1"/>
              <a:t>офіційної</a:t>
            </a:r>
            <a:r>
              <a:rPr lang="ru-RU" sz="2100" dirty="0"/>
              <a:t> </a:t>
            </a:r>
            <a:r>
              <a:rPr lang="ru-RU" sz="2100" dirty="0" err="1" smtClean="0"/>
              <a:t>ідеології</a:t>
            </a:r>
            <a:endParaRPr lang="ru-RU" sz="2100" dirty="0" smtClean="0"/>
          </a:p>
          <a:p>
            <a:r>
              <a:rPr lang="ru-RU" sz="2100" dirty="0"/>
              <a:t>«</a:t>
            </a:r>
            <a:r>
              <a:rPr lang="ru-RU" sz="2100" dirty="0" err="1"/>
              <a:t>Ждановщина</a:t>
            </a:r>
            <a:r>
              <a:rPr lang="ru-RU" sz="2100" dirty="0"/>
              <a:t>» </a:t>
            </a:r>
            <a:r>
              <a:rPr lang="ru-RU" sz="2100" dirty="0" err="1"/>
              <a:t>посилила</a:t>
            </a:r>
            <a:r>
              <a:rPr lang="ru-RU" sz="2100" dirty="0"/>
              <a:t> </a:t>
            </a:r>
            <a:r>
              <a:rPr lang="ru-RU" sz="2100" dirty="0" err="1"/>
              <a:t>відірваність</a:t>
            </a:r>
            <a:r>
              <a:rPr lang="ru-RU" sz="2100" dirty="0"/>
              <a:t> </a:t>
            </a:r>
            <a:r>
              <a:rPr lang="ru-RU" sz="2100" dirty="0" err="1"/>
              <a:t>радянських</a:t>
            </a:r>
            <a:r>
              <a:rPr lang="ru-RU" sz="2100" dirty="0"/>
              <a:t> </a:t>
            </a:r>
            <a:r>
              <a:rPr lang="ru-RU" sz="2100" dirty="0" err="1"/>
              <a:t>митців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досягнень</a:t>
            </a:r>
            <a:r>
              <a:rPr lang="ru-RU" sz="2100" dirty="0"/>
              <a:t> </a:t>
            </a:r>
            <a:r>
              <a:rPr lang="ru-RU" sz="2100" dirty="0" err="1"/>
              <a:t>світової</a:t>
            </a:r>
            <a:r>
              <a:rPr lang="ru-RU" sz="2100" dirty="0"/>
              <a:t> </a:t>
            </a:r>
            <a:r>
              <a:rPr lang="ru-RU" sz="2100" dirty="0" err="1"/>
              <a:t>культури</a:t>
            </a:r>
            <a:r>
              <a:rPr lang="ru-RU" sz="2100" dirty="0"/>
              <a:t>, стала </a:t>
            </a:r>
            <a:r>
              <a:rPr lang="ru-RU" sz="2100" dirty="0" err="1"/>
              <a:t>ідеологічним</a:t>
            </a:r>
            <a:r>
              <a:rPr lang="ru-RU" sz="2100" dirty="0"/>
              <a:t> </a:t>
            </a:r>
            <a:r>
              <a:rPr lang="ru-RU" sz="2100" dirty="0" err="1"/>
              <a:t>обґрунтуванням</a:t>
            </a:r>
            <a:r>
              <a:rPr lang="ru-RU" sz="2100" dirty="0"/>
              <a:t> </a:t>
            </a:r>
            <a:r>
              <a:rPr lang="ru-RU" sz="2100" dirty="0" err="1"/>
              <a:t>конфронтаційної</a:t>
            </a:r>
            <a:r>
              <a:rPr lang="ru-RU" sz="2100" dirty="0"/>
              <a:t> </a:t>
            </a:r>
            <a:r>
              <a:rPr lang="ru-RU" sz="2100" dirty="0" err="1"/>
              <a:t>зовнішньої</a:t>
            </a:r>
            <a:r>
              <a:rPr lang="ru-RU" sz="2100" dirty="0"/>
              <a:t> </a:t>
            </a:r>
            <a:r>
              <a:rPr lang="ru-RU" sz="2100" dirty="0" err="1"/>
              <a:t>політики</a:t>
            </a:r>
            <a:r>
              <a:rPr lang="ru-RU" sz="2100" dirty="0"/>
              <a:t> СРСР</a:t>
            </a:r>
          </a:p>
        </p:txBody>
      </p:sp>
    </p:spTree>
    <p:extLst>
      <p:ext uri="{BB962C8B-B14F-4D97-AF65-F5344CB8AC3E}">
        <p14:creationId xmlns:p14="http://schemas.microsoft.com/office/powerpoint/2010/main" val="1337462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543800" cy="1524000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62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</TotalTime>
  <Words>540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Суспільно-політичне та духовне життя українського народу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та наслідки</vt:lpstr>
      <vt:lpstr>Дякуємо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Суспільно-політичне та духовне життя українського народу</dc:title>
  <dc:creator>User</dc:creator>
  <cp:lastModifiedBy>User</cp:lastModifiedBy>
  <cp:revision>3</cp:revision>
  <dcterms:created xsi:type="dcterms:W3CDTF">2013-10-22T02:52:20Z</dcterms:created>
  <dcterms:modified xsi:type="dcterms:W3CDTF">2013-10-22T03:13:39Z</dcterms:modified>
</cp:coreProperties>
</file>