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5" r:id="rId4"/>
    <p:sldId id="262" r:id="rId5"/>
    <p:sldId id="260" r:id="rId6"/>
    <p:sldId id="261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6600FF"/>
    <a:srgbClr val="00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46B8A-3989-4A30-B458-F48A61D5356E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97297-5528-4E2A-8678-C4D751BDB77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CE6056-3E11-4F20-8E91-4713E8B38EBE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7F16-C152-4B41-874F-AE65BE8A5F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7BF85-B8FC-4085-B9F9-012B18099122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2EA94-D8A9-4590-AC0A-84212F23EE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96405-F0E7-40AC-8F1F-E2C0E86B5C0A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B5BCA-6FB5-4FED-BC40-7F6F19174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37BAA0-CECA-4E70-A96C-BDD5399662AF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70BF6-8BB8-4988-9A70-9113E28C9A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D3C35-DDE7-4D02-B790-A74D3816225D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98E84-5878-4F31-8467-E953258C08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09AC73-530A-4975-AE2D-CBA74BE3E64D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0D95D-A8B1-432C-9580-05B1E10CA0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E3EF84-1AD4-4032-B0E1-D078C48750E0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42CCD-D9F9-449A-9B9B-110F0B3E043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FB19F-65B5-4F86-A898-4BE751EDB476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5E44D-CE35-4C49-95FE-9418585B98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D6BED9-E663-4804-82AB-4ACEB714CD6A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4E3E3-B24E-4733-8F27-7ADC22EFF0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5B6497-750B-4A60-B971-4D91AD27501F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133485E-975F-45EA-AF5F-2FB0C5FE2F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6A33121-282D-4EA2-8A20-EFCFD5694513}" type="datetimeFigureOut">
              <a:rPr lang="ru-RU" smtClean="0"/>
              <a:pPr>
                <a:defRPr/>
              </a:pPr>
              <a:t>03.06.2014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A0737C3-BBFA-4D8F-819E-078C14D481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785794"/>
            <a:ext cx="6384816" cy="1785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Тема </a:t>
            </a:r>
            <a:r>
              <a:rPr lang="ru-RU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Пам</a:t>
            </a:r>
            <a:r>
              <a:rPr lang="en-US" dirty="0" smtClean="0"/>
              <a:t>’</a:t>
            </a:r>
            <a:r>
              <a:rPr lang="ru-RU" dirty="0" smtClean="0"/>
              <a:t>ять </a:t>
            </a:r>
            <a:r>
              <a:rPr lang="ru-RU" dirty="0" err="1" smtClean="0"/>
              <a:t>Види</a:t>
            </a:r>
            <a:r>
              <a:rPr lang="ru-RU" dirty="0" smtClean="0"/>
              <a:t> пам</a:t>
            </a:r>
            <a:r>
              <a:rPr lang="en-US" dirty="0" smtClean="0"/>
              <a:t>’</a:t>
            </a:r>
            <a:r>
              <a:rPr lang="uk-UA" dirty="0" smtClean="0"/>
              <a:t>яті .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653136"/>
            <a:ext cx="3654201" cy="1752600"/>
          </a:xfrm>
        </p:spPr>
        <p:txBody>
          <a:bodyPr/>
          <a:lstStyle/>
          <a:p>
            <a:pPr marR="0"/>
            <a:r>
              <a:rPr lang="uk-UA" dirty="0" smtClean="0"/>
              <a:t>Виконала</a:t>
            </a:r>
          </a:p>
          <a:p>
            <a:pPr marR="0"/>
            <a:r>
              <a:rPr lang="uk-UA" dirty="0" smtClean="0"/>
              <a:t>Учениця 9 класу</a:t>
            </a:r>
          </a:p>
          <a:p>
            <a:pPr marR="0"/>
            <a:r>
              <a:rPr lang="uk-UA" dirty="0" smtClean="0"/>
              <a:t>Тхір Софія</a:t>
            </a:r>
            <a:endParaRPr lang="ru-RU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444817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214422"/>
            <a:ext cx="6257940" cy="3929090"/>
          </a:xfrm>
        </p:spPr>
        <p:txBody>
          <a:bodyPr/>
          <a:lstStyle/>
          <a:p>
            <a:pPr algn="just"/>
            <a:r>
              <a:rPr lang="vi-VN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Па́м'ять</a:t>
            </a: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vi-VN" dirty="0" smtClean="0">
                <a:solidFill>
                  <a:srgbClr val="FFFF00"/>
                </a:solidFill>
              </a:rPr>
              <a:t>- психічний процес, який полягає в закріпленні, збереженні та наступному відтворенні минулого досвіду, що дає можливість його повторного застосування в життєдіяльності людини.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ластивості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яті: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Швидкість;</a:t>
            </a:r>
          </a:p>
          <a:p>
            <a:r>
              <a:rPr lang="uk-UA" dirty="0" smtClean="0">
                <a:solidFill>
                  <a:srgbClr val="CC3399"/>
                </a:solidFill>
              </a:rPr>
              <a:t>Тривалість;</a:t>
            </a:r>
          </a:p>
          <a:p>
            <a:r>
              <a:rPr lang="uk-UA" dirty="0" smtClean="0">
                <a:solidFill>
                  <a:srgbClr val="CC3399"/>
                </a:solidFill>
              </a:rPr>
              <a:t>Готовність;</a:t>
            </a:r>
          </a:p>
          <a:p>
            <a:r>
              <a:rPr lang="uk-UA" dirty="0" smtClean="0">
                <a:solidFill>
                  <a:srgbClr val="CC3399"/>
                </a:solidFill>
              </a:rPr>
              <a:t>Обсяг;</a:t>
            </a:r>
          </a:p>
          <a:p>
            <a:r>
              <a:rPr lang="uk-UA" dirty="0" smtClean="0">
                <a:solidFill>
                  <a:srgbClr val="CC3399"/>
                </a:solidFill>
              </a:rPr>
              <a:t>Точність.</a:t>
            </a:r>
            <a:endParaRPr lang="ru-RU" dirty="0">
              <a:solidFill>
                <a:srgbClr val="CC3399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3479137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57188" y="857232"/>
            <a:ext cx="8229600" cy="44291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6600FF"/>
                </a:solidFill>
              </a:rPr>
              <a:t>Основні риси </a:t>
            </a:r>
            <a:r>
              <a:rPr lang="uk-UA" dirty="0" err="1" smtClean="0">
                <a:solidFill>
                  <a:srgbClr val="6600FF"/>
                </a:solidFill>
              </a:rPr>
              <a:t>пам</a:t>
            </a:r>
            <a:r>
              <a:rPr lang="en-US" dirty="0" smtClean="0">
                <a:solidFill>
                  <a:srgbClr val="6600FF"/>
                </a:solidFill>
              </a:rPr>
              <a:t>’</a:t>
            </a:r>
            <a:r>
              <a:rPr lang="uk-UA" dirty="0" smtClean="0">
                <a:solidFill>
                  <a:srgbClr val="6600FF"/>
                </a:solidFill>
              </a:rPr>
              <a:t>яті :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err="1" smtClean="0">
                <a:solidFill>
                  <a:srgbClr val="C00000"/>
                </a:solidFill>
              </a:rPr>
              <a:t>запам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uk-UA" dirty="0" err="1" smtClean="0">
                <a:solidFill>
                  <a:srgbClr val="C00000"/>
                </a:solidFill>
              </a:rPr>
              <a:t>ятовування</a:t>
            </a:r>
            <a:r>
              <a:rPr lang="uk-UA" dirty="0" smtClean="0">
                <a:solidFill>
                  <a:srgbClr val="C00000"/>
                </a:solidFill>
              </a:rPr>
              <a:t> ;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збереження ;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відтворення ;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забування.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4619625" cy="280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Види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яті: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solidFill>
                  <a:srgbClr val="FF66FF"/>
                </a:solidFill>
              </a:rPr>
              <a:t> </a:t>
            </a:r>
            <a:r>
              <a:rPr lang="uk-UA" dirty="0" err="1" smtClean="0">
                <a:solidFill>
                  <a:srgbClr val="CC3399"/>
                </a:solidFill>
              </a:rPr>
              <a:t>-за</a:t>
            </a:r>
            <a:r>
              <a:rPr lang="uk-UA" dirty="0" smtClean="0">
                <a:solidFill>
                  <a:srgbClr val="CC3399"/>
                </a:solidFill>
              </a:rPr>
              <a:t> методами </a:t>
            </a:r>
            <a:r>
              <a:rPr lang="uk-UA" dirty="0" err="1" smtClean="0">
                <a:solidFill>
                  <a:srgbClr val="CC3399"/>
                </a:solidFill>
              </a:rPr>
              <a:t>запам</a:t>
            </a:r>
            <a:r>
              <a:rPr lang="en-US" dirty="0" smtClean="0">
                <a:solidFill>
                  <a:srgbClr val="CC3399"/>
                </a:solidFill>
              </a:rPr>
              <a:t>’</a:t>
            </a:r>
            <a:r>
              <a:rPr lang="uk-UA" dirty="0" err="1" smtClean="0">
                <a:solidFill>
                  <a:srgbClr val="CC3399"/>
                </a:solidFill>
              </a:rPr>
              <a:t>ятовування</a:t>
            </a:r>
            <a:r>
              <a:rPr lang="uk-UA" dirty="0" smtClean="0">
                <a:solidFill>
                  <a:srgbClr val="CC3399"/>
                </a:solidFill>
              </a:rPr>
              <a:t> </a:t>
            </a:r>
            <a:r>
              <a:rPr lang="uk-UA" dirty="0" smtClean="0">
                <a:solidFill>
                  <a:srgbClr val="FF66FF"/>
                </a:solidFill>
              </a:rPr>
              <a:t>:</a:t>
            </a:r>
          </a:p>
          <a:p>
            <a:r>
              <a:rPr lang="uk-UA" dirty="0" smtClean="0"/>
              <a:t>мимовільна ;</a:t>
            </a:r>
          </a:p>
          <a:p>
            <a:r>
              <a:rPr lang="uk-UA" dirty="0" smtClean="0"/>
              <a:t>довільна .</a:t>
            </a:r>
          </a:p>
          <a:p>
            <a:pPr>
              <a:buNone/>
            </a:pPr>
            <a:r>
              <a:rPr lang="uk-UA" sz="2800" dirty="0" err="1" smtClean="0">
                <a:solidFill>
                  <a:srgbClr val="6600FF"/>
                </a:solidFill>
              </a:rPr>
              <a:t>-за</a:t>
            </a:r>
            <a:r>
              <a:rPr lang="uk-UA" sz="2800" dirty="0" smtClean="0">
                <a:solidFill>
                  <a:srgbClr val="6600FF"/>
                </a:solidFill>
              </a:rPr>
              <a:t> збереженням інформації:</a:t>
            </a:r>
          </a:p>
          <a:p>
            <a:r>
              <a:rPr lang="uk-UA" dirty="0" smtClean="0"/>
              <a:t> короткочасна ;</a:t>
            </a:r>
          </a:p>
          <a:p>
            <a:r>
              <a:rPr lang="uk-UA" dirty="0" smtClean="0"/>
              <a:t>довготривала.</a:t>
            </a:r>
          </a:p>
          <a:p>
            <a:pPr>
              <a:buFont typeface="Wingdings 2" pitchFamily="18" charset="2"/>
              <a:buNone/>
            </a:pPr>
            <a:endParaRPr lang="uk-UA" dirty="0" smtClean="0"/>
          </a:p>
          <a:p>
            <a:pPr>
              <a:buFont typeface="Wingdings 2" pitchFamily="18" charset="2"/>
              <a:buNone/>
            </a:pPr>
            <a:endParaRPr lang="uk-UA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71876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538787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За характером переважаючої психічної активності</a:t>
            </a:r>
            <a:r>
              <a:rPr lang="ru-RU" smtClean="0"/>
              <a:t>:</a:t>
            </a:r>
          </a:p>
          <a:p>
            <a:r>
              <a:rPr lang="ru-RU" smtClean="0">
                <a:solidFill>
                  <a:srgbClr val="FF0000"/>
                </a:solidFill>
              </a:rPr>
              <a:t>рухова </a:t>
            </a:r>
            <a:r>
              <a:rPr lang="ru-RU" smtClean="0"/>
              <a:t>— пам'ять на рухи та їх системи.</a:t>
            </a:r>
          </a:p>
          <a:p>
            <a:r>
              <a:rPr lang="ru-RU" smtClean="0">
                <a:solidFill>
                  <a:srgbClr val="FF0000"/>
                </a:solidFill>
              </a:rPr>
              <a:t>емоційна </a:t>
            </a:r>
            <a:r>
              <a:rPr lang="ru-RU" smtClean="0"/>
              <a:t>— пам'ять на почуття, які виступають стимулом до діяльності.</a:t>
            </a:r>
          </a:p>
          <a:p>
            <a:r>
              <a:rPr lang="ru-RU" smtClean="0">
                <a:solidFill>
                  <a:srgbClr val="FF0000"/>
                </a:solidFill>
              </a:rPr>
              <a:t>образна </a:t>
            </a:r>
            <a:r>
              <a:rPr lang="ru-RU" smtClean="0"/>
              <a:t>— пам'ять на уявлення: зорова, слухова, нюхова, смакова, дотикова.</a:t>
            </a:r>
          </a:p>
          <a:p>
            <a:r>
              <a:rPr lang="ru-RU" smtClean="0">
                <a:solidFill>
                  <a:srgbClr val="FF0000"/>
                </a:solidFill>
              </a:rPr>
              <a:t>словесно-логічна </a:t>
            </a:r>
            <a:r>
              <a:rPr lang="ru-RU" smtClean="0"/>
              <a:t>— специфічна людська, запам'ятовується думка у формі понять.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5006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За тривалістю збереження інформації: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rgbClr val="0033CC"/>
                </a:solidFill>
              </a:rPr>
              <a:t>сенсорна пам'ять триває 0,2 - 0,5 секунди, дозволяє людині орієнтуватися в оточенні.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rgbClr val="0033CC"/>
                </a:solidFill>
              </a:rPr>
              <a:t>короткочасна пам'ять забезпечує запам'ятовування одноразової інформації на короткий проміжок часу - від кількох секунд до хвилини;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rgbClr val="0033CC"/>
                </a:solidFill>
              </a:rPr>
              <a:t>довготривала пам'ять — збереження інформації протягом тривалого часу;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rgbClr val="0033CC"/>
                </a:solidFill>
              </a:rPr>
              <a:t>оперативна пам'ять — проявляється під час виконання певної діяльності і необхідна для її виконання в кожний </a:t>
            </a:r>
            <a:r>
              <a:rPr lang="ru-RU" dirty="0" smtClean="0">
                <a:solidFill>
                  <a:srgbClr val="6600FF"/>
                </a:solidFill>
              </a:rPr>
              <a:t>заданий</a:t>
            </a:r>
            <a:r>
              <a:rPr lang="ru-RU" dirty="0" smtClean="0">
                <a:solidFill>
                  <a:srgbClr val="0033CC"/>
                </a:solidFill>
              </a:rPr>
              <a:t> проміжок часу.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3596" y="2967335"/>
            <a:ext cx="5696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Кінець</a:t>
            </a:r>
          </a:p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7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208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Тема :  Пам’ять Види пам’яті .</vt:lpstr>
      <vt:lpstr>Презентация PowerPoint</vt:lpstr>
      <vt:lpstr>Властивості  пам’яті:</vt:lpstr>
      <vt:lpstr>Основні риси пам’яті : запам’ятовування ; збереження ; відтворення ; забування.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Пам’ять Види пам’яті .</dc:title>
  <dc:creator>Admin</dc:creator>
  <cp:lastModifiedBy>Asus</cp:lastModifiedBy>
  <cp:revision>11</cp:revision>
  <dcterms:created xsi:type="dcterms:W3CDTF">2013-02-10T09:00:54Z</dcterms:created>
  <dcterms:modified xsi:type="dcterms:W3CDTF">2014-06-03T14:25:47Z</dcterms:modified>
</cp:coreProperties>
</file>