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3" r:id="rId4"/>
    <p:sldId id="266" r:id="rId5"/>
    <p:sldId id="267" r:id="rId6"/>
    <p:sldId id="268" r:id="rId7"/>
    <p:sldId id="269" r:id="rId8"/>
    <p:sldId id="274" r:id="rId9"/>
    <p:sldId id="275" r:id="rId10"/>
    <p:sldId id="262" r:id="rId11"/>
    <p:sldId id="259" r:id="rId12"/>
    <p:sldId id="260" r:id="rId13"/>
    <p:sldId id="261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555B66-7E87-40F4-B5CA-5432AA72A646}" type="datetimeFigureOut">
              <a:rPr lang="uk-UA" smtClean="0"/>
              <a:t>09.07.2013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03CF2F-C639-4316-AAB5-C3B596E6B619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967412">
            <a:off x="4002517" y="4370279"/>
            <a:ext cx="4675666" cy="20774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9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Росія</a:t>
            </a:r>
            <a:endParaRPr lang="ru-RU" sz="129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20688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Санкт-Петербург одержав за свій </a:t>
            </a:r>
            <a:r>
              <a:rPr lang="uk-UA" dirty="0" err="1" smtClean="0">
                <a:solidFill>
                  <a:schemeClr val="bg1"/>
                </a:solidFill>
              </a:rPr>
              <a:t>історико-архітектурний</a:t>
            </a:r>
            <a:r>
              <a:rPr lang="uk-UA" dirty="0" smtClean="0">
                <a:solidFill>
                  <a:schemeClr val="bg1"/>
                </a:solidFill>
              </a:rPr>
              <a:t> ансамбль статус "Північної Венеції". Тут розташовані Ермітаж, Петропавловська фортеця, </a:t>
            </a:r>
            <a:r>
              <a:rPr lang="uk-UA" dirty="0" err="1" smtClean="0">
                <a:solidFill>
                  <a:schemeClr val="bg1"/>
                </a:solidFill>
              </a:rPr>
              <a:t>Крондштадт</a:t>
            </a:r>
            <a:r>
              <a:rPr lang="uk-UA" dirty="0" smtClean="0">
                <a:solidFill>
                  <a:schemeClr val="bg1"/>
                </a:solidFill>
              </a:rPr>
              <a:t> і </a:t>
            </a:r>
            <a:r>
              <a:rPr lang="uk-UA" dirty="0" err="1" smtClean="0">
                <a:solidFill>
                  <a:schemeClr val="bg1"/>
                </a:solidFill>
              </a:rPr>
              <a:t>Петергоф</a:t>
            </a:r>
            <a:r>
              <a:rPr lang="uk-UA" dirty="0" smtClean="0">
                <a:solidFill>
                  <a:schemeClr val="bg1"/>
                </a:solidFill>
              </a:rPr>
              <a:t>, знамениті музеї - Росіянин, Кунсткамера, Пушкіна, Достоєвського та інші.</a:t>
            </a:r>
            <a:endParaRPr lang="uk-UA" dirty="0"/>
          </a:p>
        </p:txBody>
      </p:sp>
      <p:pic>
        <p:nvPicPr>
          <p:cNvPr id="3" name="Рисунок 2" descr="1299736978_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921701" cy="3687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434324">
            <a:off x="486989" y="448104"/>
            <a:ext cx="481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Санк-Петербург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0" i="0" dirty="0" smtClean="0"/>
              <a:t>Ермітаж</a:t>
            </a:r>
            <a:br>
              <a:rPr lang="uk-UA" b="0" i="0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7325" y="1467909"/>
            <a:ext cx="3635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Пройшов довгий шлях від зібрання імператорської родини до музею, частково відкритого для відвідин у 1852 р. Містить колекції пам'ятників культур Стародавнього та Далекого Сходу, Давнього Єгипту, Античності та Середньовіччя, мистецтва Західної і Східної Європи, археологічних та мистецьких пам'яток Азії, слов'янської культури </a:t>
            </a:r>
            <a:r>
              <a:rPr lang="en-US" dirty="0"/>
              <a:t>VIII — XIX </a:t>
            </a:r>
            <a:r>
              <a:rPr lang="uk-UA" dirty="0"/>
              <a:t>століть.</a:t>
            </a:r>
          </a:p>
        </p:txBody>
      </p:sp>
      <p:pic>
        <p:nvPicPr>
          <p:cNvPr id="4" name="Рисунок 3" descr="800px-Column_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70452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Winter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Sankt-Petersburg_Eremitage_by_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479"/>
            <a:ext cx="9144000" cy="697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132856"/>
            <a:ext cx="4302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Петропавлівська</a:t>
            </a:r>
            <a:r>
              <a:rPr lang="ru-RU" sz="2000" b="1" dirty="0"/>
              <a:t> </a:t>
            </a:r>
            <a:r>
              <a:rPr lang="ru-RU" sz="2000" b="1" dirty="0" err="1"/>
              <a:t>фортеця</a:t>
            </a:r>
            <a:r>
              <a:rPr lang="ru-RU" sz="2000" dirty="0"/>
              <a:t> — </a:t>
            </a:r>
            <a:r>
              <a:rPr lang="ru-RU" sz="2000" dirty="0" err="1" smtClean="0"/>
              <a:t>фортеця</a:t>
            </a:r>
            <a:r>
              <a:rPr lang="ru-RU" sz="2000" dirty="0" smtClean="0"/>
              <a:t> у</a:t>
            </a:r>
            <a:r>
              <a:rPr lang="ru-RU" sz="2000" dirty="0"/>
              <a:t> </a:t>
            </a:r>
            <a:r>
              <a:rPr lang="ru-RU" sz="2000" dirty="0" err="1" smtClean="0"/>
              <a:t>Санкт-Петербурзі</a:t>
            </a:r>
            <a:r>
              <a:rPr lang="ru-RU" sz="2000" dirty="0" smtClean="0"/>
              <a:t> на </a:t>
            </a:r>
            <a:r>
              <a:rPr lang="ru-RU" sz="2000" dirty="0" err="1"/>
              <a:t>Заячому</a:t>
            </a:r>
            <a:r>
              <a:rPr lang="ru-RU" sz="2000" dirty="0"/>
              <a:t> </a:t>
            </a:r>
            <a:r>
              <a:rPr lang="ru-RU" sz="2000" dirty="0" err="1"/>
              <a:t>острові</a:t>
            </a:r>
            <a:r>
              <a:rPr lang="ru-RU" sz="2000" dirty="0"/>
              <a:t>, </a:t>
            </a:r>
            <a:r>
              <a:rPr lang="ru-RU" sz="2000" dirty="0" err="1"/>
              <a:t>заснована</a:t>
            </a:r>
            <a:r>
              <a:rPr lang="ru-RU" sz="2000" dirty="0"/>
              <a:t> у 1703 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побудова</a:t>
            </a:r>
            <a:r>
              <a:rPr lang="ru-RU" sz="2000" dirty="0"/>
              <a:t> </a:t>
            </a:r>
            <a:r>
              <a:rPr lang="ru-RU" sz="2000" dirty="0" err="1"/>
              <a:t>фортеці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початком </a:t>
            </a:r>
            <a:r>
              <a:rPr lang="ru-RU" sz="2000" dirty="0" err="1"/>
              <a:t>заснування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7422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/>
              <a:t>Петропавлівська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фортеця</a:t>
            </a:r>
            <a:endParaRPr lang="uk-UA" sz="4400" dirty="0"/>
          </a:p>
        </p:txBody>
      </p:sp>
      <p:pic>
        <p:nvPicPr>
          <p:cNvPr id="4" name="Рисунок 3" descr="petrop_so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198101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26876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/>
              <a:t>православний</a:t>
            </a:r>
            <a:r>
              <a:rPr lang="ru-RU" dirty="0"/>
              <a:t> храм Санкт-Петербурга. </a:t>
            </a:r>
            <a:r>
              <a:rPr lang="ru-RU" dirty="0" err="1"/>
              <a:t>Має</a:t>
            </a:r>
            <a:r>
              <a:rPr lang="ru-RU" dirty="0"/>
              <a:t> статус музею; </a:t>
            </a:r>
            <a:r>
              <a:rPr lang="ru-RU" dirty="0" err="1"/>
              <a:t>зареєстрована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1991 року </a:t>
            </a:r>
            <a:r>
              <a:rPr lang="ru-RU" dirty="0" err="1"/>
              <a:t>церковна</a:t>
            </a:r>
            <a:r>
              <a:rPr lang="ru-RU" dirty="0"/>
              <a:t> община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богослужіння</a:t>
            </a:r>
            <a:r>
              <a:rPr lang="ru-RU" dirty="0"/>
              <a:t> по </a:t>
            </a:r>
            <a:r>
              <a:rPr lang="ru-RU" dirty="0" err="1"/>
              <a:t>особливих</a:t>
            </a:r>
            <a:r>
              <a:rPr lang="ru-RU" dirty="0"/>
              <a:t> днях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дирекції</a:t>
            </a:r>
            <a:r>
              <a:rPr lang="ru-RU" dirty="0"/>
              <a:t> музею. На думку </a:t>
            </a:r>
            <a:r>
              <a:rPr lang="ru-RU" dirty="0" err="1"/>
              <a:t>фахівців</a:t>
            </a:r>
            <a:r>
              <a:rPr lang="ru-RU" dirty="0"/>
              <a:t>, в 2000-х роках «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стан собору </a:t>
            </a:r>
            <a:r>
              <a:rPr lang="ru-RU" dirty="0" err="1"/>
              <a:t>аварійний</a:t>
            </a:r>
            <a:r>
              <a:rPr lang="ru-RU" dirty="0" smtClean="0"/>
              <a:t>.»</a:t>
            </a:r>
            <a:endParaRPr lang="ru-RU" dirty="0"/>
          </a:p>
          <a:p>
            <a:r>
              <a:rPr lang="ru-RU" dirty="0"/>
              <a:t>Названий на честь </a:t>
            </a:r>
            <a:r>
              <a:rPr lang="ru-RU" u="sng" dirty="0" err="1"/>
              <a:t>Ісаакія</a:t>
            </a:r>
            <a:r>
              <a:rPr lang="ru-RU" u="sng" dirty="0"/>
              <a:t> </a:t>
            </a:r>
            <a:r>
              <a:rPr lang="ru-RU" u="sng" dirty="0" err="1"/>
              <a:t>Далматського</a:t>
            </a:r>
            <a:r>
              <a:rPr lang="ru-RU" dirty="0"/>
              <a:t>, </a:t>
            </a:r>
            <a:r>
              <a:rPr lang="ru-RU" dirty="0" err="1"/>
              <a:t>шанованого</a:t>
            </a:r>
            <a:r>
              <a:rPr lang="ru-RU" dirty="0"/>
              <a:t> Петром I святого,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імператор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день </a:t>
            </a:r>
            <a:r>
              <a:rPr lang="ru-RU" dirty="0" err="1"/>
              <a:t>пам'яті</a:t>
            </a:r>
            <a:r>
              <a:rPr lang="ru-RU" dirty="0"/>
              <a:t> святого (30 </a:t>
            </a:r>
            <a:r>
              <a:rPr lang="ru-RU" dirty="0" err="1"/>
              <a:t>травня</a:t>
            </a:r>
            <a:r>
              <a:rPr lang="ru-RU" dirty="0"/>
              <a:t> за ст. ст.). </a:t>
            </a:r>
            <a:r>
              <a:rPr lang="ru-RU" dirty="0" err="1"/>
              <a:t>Побудований</a:t>
            </a:r>
            <a:r>
              <a:rPr lang="ru-RU" dirty="0"/>
              <a:t> в 1818–1858 </a:t>
            </a:r>
            <a:r>
              <a:rPr lang="ru-RU" dirty="0" err="1"/>
              <a:t>рр</a:t>
            </a:r>
            <a:r>
              <a:rPr lang="ru-RU" dirty="0"/>
              <a:t>. за проектом </a:t>
            </a:r>
            <a:r>
              <a:rPr lang="ru-RU" dirty="0" err="1"/>
              <a:t>архітектора</a:t>
            </a:r>
            <a:r>
              <a:rPr lang="ru-RU" dirty="0"/>
              <a:t> Огюста </a:t>
            </a:r>
            <a:r>
              <a:rPr lang="ru-RU" dirty="0" err="1"/>
              <a:t>Монферрана</a:t>
            </a:r>
            <a:r>
              <a:rPr lang="ru-RU" dirty="0"/>
              <a:t>.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імператор</a:t>
            </a:r>
            <a:r>
              <a:rPr lang="ru-RU" dirty="0"/>
              <a:t> </a:t>
            </a:r>
            <a:r>
              <a:rPr lang="ru-RU" dirty="0" err="1"/>
              <a:t>Микола</a:t>
            </a:r>
            <a:r>
              <a:rPr lang="ru-RU" dirty="0"/>
              <a:t> I.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30 </a:t>
            </a:r>
            <a:r>
              <a:rPr lang="ru-RU" dirty="0" err="1"/>
              <a:t>травня</a:t>
            </a:r>
            <a:r>
              <a:rPr lang="ru-RU" dirty="0"/>
              <a:t> (11 </a:t>
            </a:r>
            <a:r>
              <a:rPr lang="ru-RU" dirty="0" err="1"/>
              <a:t>червня</a:t>
            </a:r>
            <a:r>
              <a:rPr lang="ru-RU" dirty="0"/>
              <a:t>) 1858 року, собор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освячений</a:t>
            </a:r>
            <a:r>
              <a:rPr lang="ru-RU" dirty="0"/>
              <a:t> як </a:t>
            </a:r>
            <a:r>
              <a:rPr lang="ru-RU" dirty="0" err="1"/>
              <a:t>кафедральний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5187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err="1"/>
              <a:t>Ісаакіївський</a:t>
            </a:r>
            <a:r>
              <a:rPr lang="uk-UA" sz="4400" dirty="0"/>
              <a:t> собор</a:t>
            </a:r>
          </a:p>
        </p:txBody>
      </p:sp>
      <p:pic>
        <p:nvPicPr>
          <p:cNvPr id="4" name="Рисунок 3" descr="800px-Saint_Isaac's_Cathedral_in_SP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048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7686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FFFF00"/>
                </a:solidFill>
              </a:rPr>
              <a:t>Росія - країна з бурхливою багатовіковою історією і багатою культурою. Деякі архітектурні й історико-культурні пам'ятники на території РФ внесені в список об'єктів Світової спадщини ЮНЕСКО</a:t>
            </a:r>
            <a:endParaRPr lang="uk-U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Москва, столиця і найбільше місто країни, - місце </a:t>
            </a:r>
            <a:r>
              <a:rPr lang="uk-UA" dirty="0" smtClean="0"/>
              <a:t> </a:t>
            </a:r>
            <a:r>
              <a:rPr lang="uk-UA" dirty="0"/>
              <a:t>таких унікальних визначних пам'яток, як Третьяковська Галерея, Тріумфальна арка на </a:t>
            </a:r>
            <a:r>
              <a:rPr lang="uk-UA" dirty="0" err="1"/>
              <a:t>Кутузовському</a:t>
            </a:r>
            <a:r>
              <a:rPr lang="uk-UA" dirty="0"/>
              <a:t> проспекті, Музей імені Пушкіна, галерея Шилова, Храм Христа-Спасителя, </a:t>
            </a:r>
            <a:r>
              <a:rPr lang="uk-UA" dirty="0" err="1"/>
              <a:t>Богоявленський</a:t>
            </a:r>
            <a:r>
              <a:rPr lang="uk-UA" dirty="0"/>
              <a:t> Собор і Свято-Данилов монастир. </a:t>
            </a:r>
          </a:p>
        </p:txBody>
      </p:sp>
      <p:pic>
        <p:nvPicPr>
          <p:cNvPr id="3" name="Рисунок 2" descr="ce6809e55e76b37da52819fbf0a4d7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5184576" cy="3888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0112" y="764704"/>
            <a:ext cx="3115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Москва 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Третяковська</a:t>
            </a:r>
            <a:r>
              <a:rPr lang="uk-UA" dirty="0" smtClean="0"/>
              <a:t> </a:t>
            </a:r>
            <a:r>
              <a:rPr lang="uk-UA" dirty="0" smtClean="0"/>
              <a:t>галерея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9969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Днем </a:t>
            </a:r>
            <a:r>
              <a:rPr lang="ru-RU" dirty="0" err="1"/>
              <a:t>заснування</a:t>
            </a:r>
            <a:r>
              <a:rPr lang="ru-RU" dirty="0"/>
              <a:t> </a:t>
            </a:r>
            <a:r>
              <a:rPr lang="ru-RU" dirty="0" err="1"/>
              <a:t>Третьяковської</a:t>
            </a:r>
            <a:r>
              <a:rPr lang="ru-RU" dirty="0"/>
              <a:t> </a:t>
            </a:r>
            <a:r>
              <a:rPr lang="ru-RU" dirty="0" err="1"/>
              <a:t>галереї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 22 </a:t>
            </a:r>
            <a:r>
              <a:rPr lang="ru-RU" dirty="0" err="1"/>
              <a:t>травня</a:t>
            </a:r>
            <a:r>
              <a:rPr lang="ru-RU" dirty="0"/>
              <a:t> 1856 року. </a:t>
            </a:r>
            <a:r>
              <a:rPr lang="ru-RU" dirty="0" err="1"/>
              <a:t>Цього</a:t>
            </a:r>
            <a:r>
              <a:rPr lang="ru-RU" dirty="0"/>
              <a:t> дня </a:t>
            </a:r>
            <a:r>
              <a:rPr lang="ru-RU" dirty="0" err="1"/>
              <a:t>колекціонер</a:t>
            </a:r>
            <a:r>
              <a:rPr lang="ru-RU" dirty="0"/>
              <a:t>, </a:t>
            </a:r>
            <a:r>
              <a:rPr lang="ru-RU" dirty="0" err="1"/>
              <a:t>купець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текстильний</a:t>
            </a:r>
            <a:r>
              <a:rPr lang="ru-RU" dirty="0"/>
              <a:t> фабрикант Третьяков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придбав</a:t>
            </a:r>
            <a:r>
              <a:rPr lang="ru-RU" dirty="0" smtClean="0"/>
              <a:t> </a:t>
            </a:r>
            <a:r>
              <a:rPr lang="ru-RU" dirty="0"/>
              <a:t>картину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Шильдера</a:t>
            </a:r>
            <a:r>
              <a:rPr lang="ru-RU" dirty="0"/>
              <a:t> «</a:t>
            </a:r>
            <a:r>
              <a:rPr lang="ru-RU" dirty="0" err="1"/>
              <a:t>Спокуса</a:t>
            </a:r>
            <a:r>
              <a:rPr lang="ru-RU" dirty="0"/>
              <a:t>» </a:t>
            </a:r>
            <a:r>
              <a:rPr lang="ru-RU" dirty="0" err="1"/>
              <a:t>і</a:t>
            </a:r>
            <a:r>
              <a:rPr lang="ru-RU" dirty="0"/>
              <a:t> Василя Худякова «</a:t>
            </a:r>
            <a:r>
              <a:rPr lang="ru-RU" dirty="0" err="1"/>
              <a:t>Сутичка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фінляндськими</a:t>
            </a:r>
            <a:r>
              <a:rPr lang="ru-RU" dirty="0"/>
              <a:t> контрабандистами». Поставивши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молоді</a:t>
            </a:r>
            <a:r>
              <a:rPr lang="ru-RU" dirty="0"/>
              <a:t> роки за мету </a:t>
            </a:r>
            <a:r>
              <a:rPr lang="ru-RU" dirty="0" err="1"/>
              <a:t>створити</a:t>
            </a:r>
            <a:r>
              <a:rPr lang="ru-RU" dirty="0"/>
              <a:t> музей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Третяков</a:t>
            </a:r>
            <a:r>
              <a:rPr lang="ru-RU" dirty="0"/>
              <a:t> </a:t>
            </a:r>
            <a:r>
              <a:rPr lang="ru-RU" dirty="0" err="1"/>
              <a:t>присвятив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40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uk-UA" dirty="0"/>
          </a:p>
        </p:txBody>
      </p:sp>
      <p:pic>
        <p:nvPicPr>
          <p:cNvPr id="4" name="Рисунок 3" descr="800px-Gal_Tretyakov_IMG_7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06400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Drawings_by_Valentin_Serov_in_Tretyakov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7307" y="0"/>
            <a:ext cx="4986693" cy="3284984"/>
          </a:xfrm>
          <a:prstGeom prst="rect">
            <a:avLst/>
          </a:prstGeom>
        </p:spPr>
      </p:pic>
      <p:pic>
        <p:nvPicPr>
          <p:cNvPr id="3" name="Рисунок 2" descr="Tretyakov_Gallery_(18th_century_art_halls)_by_shakk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4624288" cy="33602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1967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Спочатку арка була встановлена на площі Тверської застави на місці дерев'яної арки, спорудженої в 1814 році для урочистої зустрічі російських військ, які поверталися з </a:t>
            </a:r>
            <a:r>
              <a:rPr lang="uk-UA" dirty="0" smtClean="0"/>
              <a:t>Парижу після </a:t>
            </a:r>
            <a:r>
              <a:rPr lang="uk-UA" dirty="0"/>
              <a:t>перемоги над французьким військами. Скульптурний декор арки виконаний скульпторами Іваном Петровичем Віталі та Іваном Тимофєєвим, які працювали за </a:t>
            </a:r>
            <a:r>
              <a:rPr lang="uk-UA" dirty="0" smtClean="0"/>
              <a:t>малюнками Осипа </a:t>
            </a:r>
            <a:r>
              <a:rPr lang="uk-UA" dirty="0" err="1"/>
              <a:t>Бове</a:t>
            </a:r>
            <a:r>
              <a:rPr lang="uk-UA" dirty="0"/>
              <a:t>. Ворота прикрашають російські </a:t>
            </a:r>
            <a:r>
              <a:rPr lang="uk-UA" dirty="0" smtClean="0"/>
              <a:t>витязі</a:t>
            </a:r>
            <a:r>
              <a:rPr lang="uk-UA" dirty="0"/>
              <a:t> — </a:t>
            </a:r>
            <a:r>
              <a:rPr lang="uk-UA" u="sng" dirty="0" smtClean="0"/>
              <a:t>алегоричні</a:t>
            </a:r>
            <a:r>
              <a:rPr lang="uk-UA" dirty="0" smtClean="0"/>
              <a:t> зображення </a:t>
            </a:r>
            <a:r>
              <a:rPr lang="uk-UA" dirty="0"/>
              <a:t>Перемоги, Слави і </a:t>
            </a:r>
            <a:r>
              <a:rPr lang="uk-UA" dirty="0" smtClean="0"/>
              <a:t>Хоробрості. </a:t>
            </a:r>
            <a:r>
              <a:rPr lang="uk-UA" dirty="0"/>
              <a:t>Стіни арки були облицьовані білим каменем з підмосковного села </a:t>
            </a:r>
            <a:r>
              <a:rPr lang="uk-UA" dirty="0" err="1"/>
              <a:t>Татарова</a:t>
            </a:r>
            <a:r>
              <a:rPr lang="uk-UA" dirty="0"/>
              <a:t>, колони і скульптура відливалися з чавуну.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/>
              <a:t>Тріумфальна арка </a:t>
            </a:r>
          </a:p>
        </p:txBody>
      </p:sp>
      <p:pic>
        <p:nvPicPr>
          <p:cNvPr id="4" name="Рисунок 3" descr="Benois_Triumphal_Gate_1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72648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iumphal_Gates_on_the_Poklonnaya_H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685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dirty="0"/>
              <a:t>Ансамбль складався протягом кількох століть і остаточно сформувався при графі Н. П. Шереметєва на межі </a:t>
            </a:r>
            <a:r>
              <a:rPr lang="en-US" dirty="0"/>
              <a:t>XVIII -XIX </a:t>
            </a:r>
            <a:r>
              <a:rPr lang="uk-UA" dirty="0" err="1"/>
              <a:t>ст</a:t>
            </a:r>
            <a:r>
              <a:rPr lang="uk-UA" dirty="0"/>
              <a:t> . Інтер'єри палацу майже повною мірою зберегли свій декор і оздоблення. Однією з головних визначних пам'яток є художній набірний </a:t>
            </a:r>
            <a:r>
              <a:rPr lang="uk-UA" dirty="0" err="1"/>
              <a:t>паркет.Оригінальний</a:t>
            </a:r>
            <a:r>
              <a:rPr lang="uk-UA" dirty="0"/>
              <a:t> вигляд надає залам велика кількість різьбленого золоченого дерева. Люстри , меблі та інші предмети оздоблення знаходяться на початкових місцях. Останкінський палац - практично </a:t>
            </a:r>
            <a:r>
              <a:rPr lang="uk-UA" dirty="0" smtClean="0"/>
              <a:t>єдина </a:t>
            </a:r>
            <a:r>
              <a:rPr lang="uk-UA" dirty="0"/>
              <a:t>в Росії </a:t>
            </a:r>
            <a:r>
              <a:rPr lang="uk-UA" dirty="0" smtClean="0"/>
              <a:t>театральна будівля </a:t>
            </a:r>
            <a:r>
              <a:rPr lang="en-US" dirty="0" smtClean="0"/>
              <a:t>XVIII </a:t>
            </a:r>
            <a:r>
              <a:rPr lang="uk-UA" dirty="0"/>
              <a:t>століття , </a:t>
            </a:r>
            <a:r>
              <a:rPr lang="uk-UA" dirty="0" smtClean="0"/>
              <a:t>яка зберегла сцену </a:t>
            </a:r>
            <a:r>
              <a:rPr lang="uk-UA" dirty="0"/>
              <a:t>, зал для глядачів , гримерні кімнати і частина механізмів машинного відділення.</a:t>
            </a:r>
          </a:p>
          <a:p>
            <a:pPr fontAlgn="base"/>
            <a:r>
              <a:rPr lang="uk-UA" dirty="0"/>
              <a:t>З 1918 - державний музей, в якому зараз можна побачити справжні інтер'єри </a:t>
            </a:r>
            <a:r>
              <a:rPr lang="en-US" dirty="0"/>
              <a:t>XVIII </a:t>
            </a:r>
            <a:r>
              <a:rPr lang="uk-UA" dirty="0"/>
              <a:t>ст. , Почути музику того часу і опери з репертуару </a:t>
            </a:r>
            <a:r>
              <a:rPr lang="uk-UA" dirty="0" err="1"/>
              <a:t>Шереметевского</a:t>
            </a:r>
            <a:r>
              <a:rPr lang="uk-UA" dirty="0"/>
              <a:t> театру.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50397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/>
              <a:t>П</a:t>
            </a:r>
            <a:r>
              <a:rPr lang="uk-UA" sz="4400" dirty="0" smtClean="0"/>
              <a:t>алац «Останкіно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4" name="Рисунок 3" descr="Усадьба_Останк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74441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264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Третяковська галерея </vt:lpstr>
      <vt:lpstr>Слайд 5</vt:lpstr>
      <vt:lpstr>Слайд 6</vt:lpstr>
      <vt:lpstr>Слайд 7</vt:lpstr>
      <vt:lpstr>Слайд 8</vt:lpstr>
      <vt:lpstr>Слайд 9</vt:lpstr>
      <vt:lpstr>Слайд 10</vt:lpstr>
      <vt:lpstr>Ермітаж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 Таранова</dc:creator>
  <cp:lastModifiedBy>Даша Таранова</cp:lastModifiedBy>
  <cp:revision>6</cp:revision>
  <dcterms:created xsi:type="dcterms:W3CDTF">2013-07-09T15:27:31Z</dcterms:created>
  <dcterms:modified xsi:type="dcterms:W3CDTF">2013-07-09T16:21:13Z</dcterms:modified>
</cp:coreProperties>
</file>