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41C3ED-B141-4781-B7B3-081C7417B9AC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0F6CA4-A069-452D-96AF-C320368559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58007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8324880" cy="18288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Нептун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восьма</a:t>
            </a:r>
            <a:r>
              <a:rPr lang="ru-RU" dirty="0" smtClean="0"/>
              <a:t> за </a:t>
            </a:r>
            <a:r>
              <a:rPr lang="ru-RU" dirty="0" err="1" smtClean="0"/>
              <a:t>віддаленістю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четверта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  </a:t>
            </a:r>
          </a:p>
          <a:p>
            <a:r>
              <a:rPr lang="ru-RU" dirty="0" err="1" smtClean="0"/>
              <a:t>третя</a:t>
            </a:r>
            <a:r>
              <a:rPr lang="ru-RU" dirty="0" smtClean="0"/>
              <a:t> за </a:t>
            </a:r>
            <a:r>
              <a:rPr lang="ru-RU" dirty="0" err="1" smtClean="0"/>
              <a:t>масою</a:t>
            </a:r>
            <a:r>
              <a:rPr lang="ru-RU" dirty="0" smtClean="0"/>
              <a:t> планета </a:t>
            </a:r>
            <a:r>
              <a:rPr lang="ru-RU" dirty="0" err="1" smtClean="0"/>
              <a:t>Сонячної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планет-гігантів</a:t>
            </a:r>
            <a:endParaRPr lang="ru-RU" dirty="0" smtClean="0"/>
          </a:p>
          <a:p>
            <a:r>
              <a:rPr lang="ru-RU" dirty="0" err="1" smtClean="0"/>
              <a:t>маса</a:t>
            </a:r>
            <a:r>
              <a:rPr lang="ru-RU" dirty="0" smtClean="0"/>
              <a:t> у 17,2 рази, а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екватора</a:t>
            </a:r>
            <a:r>
              <a:rPr lang="ru-RU" dirty="0" smtClean="0"/>
              <a:t> у 3,9 рази </a:t>
            </a:r>
            <a:r>
              <a:rPr lang="ru-RU" dirty="0" err="1" smtClean="0"/>
              <a:t>більший</a:t>
            </a:r>
            <a:r>
              <a:rPr lang="ru-RU" dirty="0" smtClean="0"/>
              <a:t> за в</a:t>
            </a:r>
            <a:r>
              <a:rPr lang="uk-UA" dirty="0" err="1" smtClean="0"/>
              <a:t>ідповідні</a:t>
            </a:r>
            <a:r>
              <a:rPr lang="uk-UA" dirty="0" smtClean="0"/>
              <a:t> параметри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endParaRPr lang="ru-RU" dirty="0" smtClean="0"/>
          </a:p>
          <a:p>
            <a:r>
              <a:rPr lang="ru-RU" dirty="0" smtClean="0"/>
              <a:t>названа на честь </a:t>
            </a:r>
            <a:r>
              <a:rPr lang="ru-RU" dirty="0" err="1" smtClean="0"/>
              <a:t>римського</a:t>
            </a:r>
            <a:r>
              <a:rPr lang="ru-RU" dirty="0" smtClean="0"/>
              <a:t> бога </a:t>
            </a:r>
            <a:r>
              <a:rPr lang="ru-RU" dirty="0" err="1" smtClean="0"/>
              <a:t>морів</a:t>
            </a:r>
            <a:endParaRPr lang="ru-RU" dirty="0" smtClean="0"/>
          </a:p>
          <a:p>
            <a:r>
              <a:rPr lang="ru-RU" dirty="0" err="1" smtClean="0"/>
              <a:t>астрономічний</a:t>
            </a:r>
            <a:r>
              <a:rPr lang="ru-RU" dirty="0" smtClean="0"/>
              <a:t> символ — </a:t>
            </a:r>
            <a:r>
              <a:rPr lang="ru-RU" dirty="0" err="1" smtClean="0"/>
              <a:t>стилізована</a:t>
            </a:r>
            <a:r>
              <a:rPr lang="ru-RU" dirty="0" smtClean="0"/>
              <a:t> </a:t>
            </a:r>
            <a:r>
              <a:rPr lang="ru-RU" dirty="0" err="1" smtClean="0"/>
              <a:t>версія</a:t>
            </a:r>
            <a:r>
              <a:rPr lang="ru-RU" dirty="0" smtClean="0"/>
              <a:t> </a:t>
            </a:r>
            <a:r>
              <a:rPr lang="ru-RU" dirty="0" err="1" smtClean="0"/>
              <a:t>тризубця</a:t>
            </a:r>
            <a:r>
              <a:rPr lang="ru-RU" dirty="0" smtClean="0"/>
              <a:t> Нептуна.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ексцентриситет</a:t>
            </a:r>
            <a:r>
              <a:rPr lang="ru-RU" dirty="0" smtClean="0"/>
              <a:t> 0,009;</a:t>
            </a:r>
          </a:p>
          <a:p>
            <a:r>
              <a:rPr lang="ru-RU" dirty="0" smtClean="0"/>
              <a:t> </a:t>
            </a:r>
            <a:r>
              <a:rPr lang="en-US" dirty="0" smtClean="0"/>
              <a:t>S</a:t>
            </a:r>
            <a:r>
              <a:rPr lang="en-US" baseline="-25000" dirty="0" smtClean="0"/>
              <a:t>c</a:t>
            </a:r>
            <a:r>
              <a:rPr lang="ru-RU" baseline="-25000" dirty="0" smtClean="0"/>
              <a:t>ер</a:t>
            </a:r>
            <a:r>
              <a:rPr lang="ru-RU" dirty="0" smtClean="0"/>
              <a:t> до </a:t>
            </a:r>
            <a:r>
              <a:rPr lang="ru-RU" dirty="0" err="1" smtClean="0"/>
              <a:t>Сонця=</a:t>
            </a:r>
            <a:r>
              <a:rPr lang="ru-RU" dirty="0" smtClean="0"/>
              <a:t> 30 </a:t>
            </a:r>
            <a:r>
              <a:rPr lang="en-US" dirty="0" smtClean="0"/>
              <a:t>S</a:t>
            </a:r>
            <a:r>
              <a:rPr lang="en-US" baseline="-25000" dirty="0" smtClean="0"/>
              <a:t>c</a:t>
            </a:r>
            <a:r>
              <a:rPr lang="ru-RU" baseline="-25000" dirty="0" smtClean="0"/>
              <a:t>ер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до </a:t>
            </a:r>
            <a:r>
              <a:rPr lang="ru-RU" dirty="0" err="1" smtClean="0"/>
              <a:t>Сонця</a:t>
            </a:r>
            <a:r>
              <a:rPr lang="ru-RU" dirty="0" smtClean="0"/>
              <a:t>(</a:t>
            </a:r>
            <a:r>
              <a:rPr lang="en-US" dirty="0" smtClean="0"/>
              <a:t>~</a:t>
            </a:r>
            <a:r>
              <a:rPr lang="ru-RU" dirty="0" smtClean="0"/>
              <a:t>4497 </a:t>
            </a:r>
            <a:r>
              <a:rPr lang="ru-RU" dirty="0" err="1" smtClean="0"/>
              <a:t>млн</a:t>
            </a:r>
            <a:r>
              <a:rPr lang="ru-RU" dirty="0" smtClean="0"/>
              <a:t> км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доходить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4 годин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Тривалість</a:t>
            </a:r>
            <a:r>
              <a:rPr lang="ru-RU" dirty="0" smtClean="0"/>
              <a:t> року — 164,8 </a:t>
            </a:r>
            <a:r>
              <a:rPr lang="ru-RU" dirty="0" err="1" smtClean="0"/>
              <a:t>земних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endParaRPr lang="en-US" dirty="0" smtClean="0"/>
          </a:p>
          <a:p>
            <a:r>
              <a:rPr lang="ru-RU" dirty="0" err="1" smtClean="0"/>
              <a:t>Екваторіальний</a:t>
            </a:r>
            <a:r>
              <a:rPr lang="ru-RU" dirty="0" smtClean="0"/>
              <a:t> </a:t>
            </a:r>
            <a:r>
              <a:rPr lang="ru-RU" dirty="0" err="1" smtClean="0"/>
              <a:t>діаметр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49 500 км</a:t>
            </a:r>
            <a:r>
              <a:rPr lang="en-US" dirty="0" smtClean="0"/>
              <a:t>(4d</a:t>
            </a:r>
            <a:r>
              <a:rPr lang="ru-RU" dirty="0" smtClean="0"/>
              <a:t> </a:t>
            </a:r>
            <a:r>
              <a:rPr lang="ru-RU" dirty="0" err="1" smtClean="0"/>
              <a:t>Земл</a:t>
            </a:r>
            <a:r>
              <a:rPr lang="uk-UA" dirty="0" smtClean="0"/>
              <a:t>і)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доба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16 годин</a:t>
            </a:r>
          </a:p>
          <a:p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густина</a:t>
            </a:r>
            <a:r>
              <a:rPr lang="ru-RU" dirty="0" smtClean="0"/>
              <a:t> =1,66 г/см³,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втроє</a:t>
            </a:r>
            <a:r>
              <a:rPr lang="ru-RU" dirty="0" smtClean="0"/>
              <a:t> </a:t>
            </a:r>
            <a:r>
              <a:rPr lang="ru-RU" dirty="0" err="1" smtClean="0"/>
              <a:t>менша</a:t>
            </a:r>
            <a:r>
              <a:rPr lang="ru-RU" dirty="0" smtClean="0"/>
              <a:t> </a:t>
            </a:r>
            <a:r>
              <a:rPr lang="ru-RU" dirty="0" err="1" smtClean="0"/>
              <a:t>земної</a:t>
            </a:r>
            <a:endParaRPr lang="ru-RU" dirty="0" smtClean="0"/>
          </a:p>
          <a:p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маса</a:t>
            </a:r>
            <a:r>
              <a:rPr lang="ru-RU" dirty="0" smtClean="0"/>
              <a:t> (через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) в 17,23 рази </a:t>
            </a:r>
            <a:r>
              <a:rPr lang="ru-RU" dirty="0" err="1" smtClean="0"/>
              <a:t>більша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</a:t>
            </a:r>
            <a:r>
              <a:rPr lang="ru-RU" dirty="0" err="1" smtClean="0"/>
              <a:t>Землі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Нептун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23 </a:t>
            </a:r>
            <a:r>
              <a:rPr lang="ru-RU" dirty="0" err="1" smtClean="0"/>
              <a:t>вересня</a:t>
            </a:r>
            <a:r>
              <a:rPr lang="ru-RU" dirty="0" smtClean="0"/>
              <a:t> 1846 року, </a:t>
            </a:r>
            <a:r>
              <a:rPr lang="ru-RU" dirty="0" err="1" smtClean="0"/>
              <a:t>і</a:t>
            </a:r>
            <a:r>
              <a:rPr lang="ru-RU" dirty="0" smtClean="0"/>
              <a:t> став </a:t>
            </a:r>
            <a:r>
              <a:rPr lang="ru-RU" dirty="0" err="1" smtClean="0"/>
              <a:t>першою</a:t>
            </a:r>
            <a:r>
              <a:rPr lang="ru-RU" dirty="0" smtClean="0"/>
              <a:t> планетою, яка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u="sng" dirty="0" err="1" smtClean="0">
                <a:solidFill>
                  <a:srgbClr val="FF0000"/>
                </a:solidFill>
              </a:rPr>
              <a:t>математичним</a:t>
            </a:r>
            <a:r>
              <a:rPr lang="ru-RU" u="sng" dirty="0" smtClean="0">
                <a:solidFill>
                  <a:srgbClr val="FF0000"/>
                </a:solidFill>
              </a:rPr>
              <a:t> </a:t>
            </a:r>
            <a:r>
              <a:rPr lang="ru-RU" u="sng" dirty="0" err="1" smtClean="0">
                <a:solidFill>
                  <a:srgbClr val="FF0000"/>
                </a:solidFill>
              </a:rPr>
              <a:t>розрахункам</a:t>
            </a:r>
            <a:r>
              <a:rPr lang="ru-RU" dirty="0" smtClean="0"/>
              <a:t>, а не шляхом </a:t>
            </a:r>
            <a:r>
              <a:rPr lang="ru-RU" dirty="0" err="1" smtClean="0"/>
              <a:t>регулярних</a:t>
            </a:r>
            <a:r>
              <a:rPr lang="ru-RU" dirty="0" smtClean="0"/>
              <a:t> </a:t>
            </a:r>
            <a:r>
              <a:rPr lang="ru-RU" dirty="0" err="1" smtClean="0"/>
              <a:t>спостережень</a:t>
            </a:r>
            <a:r>
              <a:rPr lang="ru-RU" dirty="0" smtClean="0"/>
              <a:t>. </a:t>
            </a:r>
            <a:r>
              <a:rPr lang="ru-RU" dirty="0" err="1" smtClean="0"/>
              <a:t>Припущення</a:t>
            </a:r>
            <a:r>
              <a:rPr lang="ru-RU" dirty="0" smtClean="0"/>
              <a:t> про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непередбаченими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в </a:t>
            </a:r>
            <a:r>
              <a:rPr lang="ru-RU" dirty="0" err="1" smtClean="0"/>
              <a:t>орбіті</a:t>
            </a:r>
            <a:r>
              <a:rPr lang="ru-RU" dirty="0" smtClean="0"/>
              <a:t> Урану, </a:t>
            </a:r>
            <a:r>
              <a:rPr lang="ru-RU" dirty="0" err="1" smtClean="0"/>
              <a:t>гравітаційні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могли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відхилень</a:t>
            </a:r>
            <a:r>
              <a:rPr lang="ru-RU" dirty="0" smtClean="0"/>
              <a:t>. </a:t>
            </a:r>
            <a:r>
              <a:rPr lang="ru-RU" dirty="0" err="1" smtClean="0"/>
              <a:t>Згодом</a:t>
            </a:r>
            <a:r>
              <a:rPr lang="ru-RU" dirty="0" smtClean="0"/>
              <a:t> Нептун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знайдений</a:t>
            </a:r>
            <a:r>
              <a:rPr lang="ru-RU" dirty="0" smtClean="0"/>
              <a:t> у межах </a:t>
            </a:r>
            <a:r>
              <a:rPr lang="ru-RU" dirty="0" err="1" smtClean="0"/>
              <a:t>розрахованого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супутник</a:t>
            </a:r>
            <a:r>
              <a:rPr lang="ru-RU" dirty="0" smtClean="0"/>
              <a:t> Тритон,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12 </a:t>
            </a:r>
            <a:r>
              <a:rPr lang="ru-RU" dirty="0" err="1" smtClean="0"/>
              <a:t>супутників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 зараз,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у </a:t>
            </a:r>
            <a:r>
              <a:rPr lang="en-US" dirty="0" smtClean="0"/>
              <a:t>XX </a:t>
            </a:r>
            <a:r>
              <a:rPr lang="ru-RU" dirty="0" err="1" smtClean="0"/>
              <a:t>столітті</a:t>
            </a:r>
            <a:r>
              <a:rPr lang="ru-RU" dirty="0" smtClean="0"/>
              <a:t>. </a:t>
            </a:r>
            <a:r>
              <a:rPr lang="ru-RU" dirty="0" err="1" smtClean="0"/>
              <a:t>Повз</a:t>
            </a:r>
            <a:r>
              <a:rPr lang="ru-RU" dirty="0" smtClean="0"/>
              <a:t> Нептун </a:t>
            </a:r>
            <a:r>
              <a:rPr lang="ru-RU" dirty="0" err="1" smtClean="0"/>
              <a:t>пролітав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один </a:t>
            </a:r>
            <a:r>
              <a:rPr lang="ru-RU" dirty="0" err="1" smtClean="0"/>
              <a:t>космічний</a:t>
            </a:r>
            <a:r>
              <a:rPr lang="ru-RU" dirty="0" smtClean="0"/>
              <a:t> </a:t>
            </a:r>
            <a:r>
              <a:rPr lang="ru-RU" dirty="0" err="1" smtClean="0"/>
              <a:t>апарат</a:t>
            </a:r>
            <a:r>
              <a:rPr lang="ru-RU" dirty="0" smtClean="0"/>
              <a:t> — «Вояджер-2»,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пролетів</a:t>
            </a:r>
            <a:r>
              <a:rPr lang="ru-RU" dirty="0" smtClean="0"/>
              <a:t>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 25 </a:t>
            </a:r>
            <a:r>
              <a:rPr lang="ru-RU" dirty="0" err="1" smtClean="0"/>
              <a:t>серпня</a:t>
            </a:r>
            <a:r>
              <a:rPr lang="ru-RU" dirty="0" smtClean="0"/>
              <a:t> 1989 року.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Уран,Нептун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до </a:t>
            </a:r>
            <a:r>
              <a:rPr lang="ru-RU" dirty="0" err="1" smtClean="0"/>
              <a:t>окремої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 «</a:t>
            </a:r>
            <a:r>
              <a:rPr lang="ru-RU" dirty="0" err="1" smtClean="0">
                <a:solidFill>
                  <a:srgbClr val="FF0000"/>
                </a:solidFill>
              </a:rPr>
              <a:t>крижаних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гігантів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Атмосфера Нептуна </a:t>
            </a:r>
            <a:r>
              <a:rPr lang="ru-RU" dirty="0" err="1" smtClean="0"/>
              <a:t>складається</a:t>
            </a:r>
            <a:r>
              <a:rPr lang="ru-RU" dirty="0" smtClean="0"/>
              <a:t> в основному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водню</a:t>
            </a:r>
            <a:r>
              <a:rPr lang="ru-RU" dirty="0" smtClean="0"/>
              <a:t> та </a:t>
            </a:r>
            <a:r>
              <a:rPr lang="ru-RU" dirty="0" err="1" smtClean="0"/>
              <a:t>гелію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присутні</a:t>
            </a:r>
            <a:r>
              <a:rPr lang="ru-RU" dirty="0" smtClean="0"/>
              <a:t> </a:t>
            </a:r>
            <a:r>
              <a:rPr lang="ru-RU" dirty="0" err="1" smtClean="0"/>
              <a:t>сліди</a:t>
            </a:r>
            <a:r>
              <a:rPr lang="ru-RU" dirty="0" smtClean="0"/>
              <a:t> </a:t>
            </a:r>
            <a:r>
              <a:rPr lang="ru-RU" dirty="0" err="1" smtClean="0"/>
              <a:t>вуглеводнів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азоту. У </a:t>
            </a:r>
            <a:r>
              <a:rPr lang="ru-RU" dirty="0" err="1" smtClean="0"/>
              <a:t>атмосфері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у </a:t>
            </a:r>
            <a:r>
              <a:rPr lang="ru-RU" dirty="0" err="1" smtClean="0"/>
              <a:t>більшій</a:t>
            </a:r>
            <a:r>
              <a:rPr lang="ru-RU" dirty="0" smtClean="0"/>
              <a:t> </a:t>
            </a:r>
            <a:r>
              <a:rPr lang="ru-RU" dirty="0" err="1" smtClean="0"/>
              <a:t>пропорції</a:t>
            </a:r>
            <a:r>
              <a:rPr lang="ru-RU" dirty="0" smtClean="0"/>
              <a:t> </a:t>
            </a:r>
            <a:r>
              <a:rPr lang="ru-RU" dirty="0" err="1" smtClean="0"/>
              <a:t>лід</a:t>
            </a:r>
            <a:r>
              <a:rPr lang="ru-RU" dirty="0" smtClean="0"/>
              <a:t>: </a:t>
            </a:r>
            <a:r>
              <a:rPr lang="ru-RU" dirty="0" err="1" smtClean="0"/>
              <a:t>водний</a:t>
            </a:r>
            <a:r>
              <a:rPr lang="ru-RU" dirty="0" smtClean="0"/>
              <a:t>, </a:t>
            </a:r>
            <a:r>
              <a:rPr lang="ru-RU" dirty="0" err="1" smtClean="0"/>
              <a:t>аміачний</a:t>
            </a:r>
            <a:r>
              <a:rPr lang="ru-RU" dirty="0" smtClean="0"/>
              <a:t>, </a:t>
            </a:r>
            <a:r>
              <a:rPr lang="ru-RU" dirty="0" err="1" smtClean="0"/>
              <a:t>метановий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Сліди</a:t>
            </a:r>
            <a:r>
              <a:rPr lang="ru-RU" dirty="0" smtClean="0"/>
              <a:t> метану в </a:t>
            </a:r>
            <a:r>
              <a:rPr lang="ru-RU" dirty="0" err="1" smtClean="0"/>
              <a:t>зовнішніх</a:t>
            </a:r>
            <a:r>
              <a:rPr lang="ru-RU" dirty="0" smtClean="0"/>
              <a:t> шарах </a:t>
            </a:r>
            <a:r>
              <a:rPr lang="ru-RU" dirty="0" err="1" smtClean="0"/>
              <a:t>атмосфери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причиною </a:t>
            </a:r>
            <a:r>
              <a:rPr lang="ru-RU" dirty="0" err="1" smtClean="0"/>
              <a:t>синього</a:t>
            </a:r>
            <a:r>
              <a:rPr lang="ru-RU" dirty="0" smtClean="0"/>
              <a:t> </a:t>
            </a:r>
            <a:r>
              <a:rPr lang="ru-RU" dirty="0" err="1" smtClean="0"/>
              <a:t>кольору</a:t>
            </a:r>
            <a:r>
              <a:rPr lang="ru-RU" dirty="0" smtClean="0"/>
              <a:t> </a:t>
            </a:r>
            <a:r>
              <a:rPr lang="ru-RU" dirty="0" err="1" smtClean="0"/>
              <a:t>планети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</a:rPr>
              <a:t>Кільця</a:t>
            </a:r>
            <a:r>
              <a:rPr lang="ru-RU" i="1" dirty="0" smtClean="0">
                <a:solidFill>
                  <a:schemeClr val="tx1"/>
                </a:solidFill>
              </a:rPr>
              <a:t> Нептуна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Нептун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кільця</a:t>
            </a:r>
            <a:r>
              <a:rPr lang="ru-RU" dirty="0" smtClean="0"/>
              <a:t> —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два широких </a:t>
            </a:r>
            <a:r>
              <a:rPr lang="ru-RU" dirty="0" err="1" smtClean="0"/>
              <a:t>і</a:t>
            </a:r>
            <a:r>
              <a:rPr lang="ru-RU" dirty="0" smtClean="0"/>
              <a:t> два </a:t>
            </a:r>
            <a:r>
              <a:rPr lang="ru-RU" dirty="0" err="1" smtClean="0"/>
              <a:t>вузьких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відкрито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затемнення</a:t>
            </a:r>
            <a:r>
              <a:rPr lang="ru-RU" dirty="0" smtClean="0"/>
              <a:t> Нептуном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зірок</a:t>
            </a:r>
            <a:r>
              <a:rPr lang="ru-RU" dirty="0" smtClean="0"/>
              <a:t> 1981 року.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дозволили </a:t>
            </a:r>
            <a:r>
              <a:rPr lang="ru-RU" dirty="0" err="1" smtClean="0"/>
              <a:t>побачити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слабкі</a:t>
            </a:r>
            <a:r>
              <a:rPr lang="ru-RU" dirty="0" smtClean="0"/>
              <a:t> дуги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повних</a:t>
            </a:r>
            <a:r>
              <a:rPr lang="ru-RU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кілець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фотографії</a:t>
            </a:r>
            <a:r>
              <a:rPr lang="ru-RU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    «Вояджера-2» в </a:t>
            </a:r>
            <a:r>
              <a:rPr lang="ru-RU" dirty="0" err="1" smtClean="0"/>
              <a:t>серпні</a:t>
            </a:r>
            <a:r>
              <a:rPr lang="ru-RU" dirty="0" smtClean="0"/>
              <a:t> 1989-го</a:t>
            </a:r>
          </a:p>
          <a:p>
            <a:pPr>
              <a:buNone/>
            </a:pPr>
            <a:r>
              <a:rPr lang="ru-RU" dirty="0" smtClean="0"/>
              <a:t>     року показали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кілець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складну</a:t>
            </a:r>
            <a:r>
              <a:rPr lang="ru-RU" dirty="0" smtClean="0"/>
              <a:t> </a:t>
            </a:r>
            <a:r>
              <a:rPr lang="ru-RU" dirty="0" err="1" smtClean="0"/>
              <a:t>викривлену</a:t>
            </a:r>
            <a:r>
              <a:rPr lang="ru-RU" dirty="0" smtClean="0"/>
              <a:t> структуру. </a:t>
            </a:r>
            <a:r>
              <a:rPr lang="ru-RU" dirty="0" err="1" smtClean="0"/>
              <a:t>Подібно</a:t>
            </a:r>
            <a:r>
              <a:rPr lang="ru-RU" dirty="0" smtClean="0"/>
              <a:t> </a:t>
            </a:r>
            <a:r>
              <a:rPr lang="ru-RU" dirty="0" err="1" smtClean="0"/>
              <a:t>Урановим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Юпітеровим</a:t>
            </a:r>
            <a:r>
              <a:rPr lang="ru-RU" dirty="0" smtClean="0"/>
              <a:t>, </a:t>
            </a:r>
            <a:r>
              <a:rPr lang="ru-RU" dirty="0" err="1" smtClean="0"/>
              <a:t>кільця</a:t>
            </a:r>
            <a:r>
              <a:rPr lang="ru-RU" dirty="0" smtClean="0"/>
              <a:t> Нептуна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темні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будова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невідома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3312" y="1714488"/>
            <a:ext cx="477068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376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Нептун</vt:lpstr>
      <vt:lpstr>Слайд 2</vt:lpstr>
      <vt:lpstr>Слайд 3</vt:lpstr>
      <vt:lpstr>Слайд 4</vt:lpstr>
      <vt:lpstr>Слайд 5</vt:lpstr>
      <vt:lpstr>Кільця Нептуна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ПЛУТОН</dc:title>
  <dc:creator>Пользователь</dc:creator>
  <cp:lastModifiedBy>Пользователь</cp:lastModifiedBy>
  <cp:revision>6</cp:revision>
  <dcterms:created xsi:type="dcterms:W3CDTF">2013-11-13T22:20:16Z</dcterms:created>
  <dcterms:modified xsi:type="dcterms:W3CDTF">2013-11-27T22:58:31Z</dcterms:modified>
</cp:coreProperties>
</file>