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6" r:id="rId4"/>
    <p:sldId id="257" r:id="rId5"/>
    <p:sldId id="270" r:id="rId6"/>
    <p:sldId id="262" r:id="rId7"/>
    <p:sldId id="263" r:id="rId8"/>
    <p:sldId id="275" r:id="rId9"/>
    <p:sldId id="26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780" y="-96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  <p:guide pos="383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ru-RU"/>
              <a:pPr/>
              <a:t>17.03.2014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ru-RU"/>
              <a:pPr/>
              <a:t>17.03.2014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uk-UA" noProof="0" smtClean="0"/>
              <a:t>Зразок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smtClean="0"/>
              <a:t>Зразок підзаголовка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uk-UA" noProof="0" smtClean="0"/>
              <a:t>Зразок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noProof="0" smtClean="0"/>
              <a:t>Клацніть піктограму, щоб додати зображення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uk-UA" noProof="0" smtClean="0"/>
              <a:t>Зразок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uk-UA" noProof="0" smtClean="0"/>
              <a:t>Зразок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noProof="0" smtClean="0"/>
              <a:t>Зразок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smtClean="0"/>
              <a:t>Зразок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uk-UA" noProof="0" smtClean="0"/>
              <a:t>Зразок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uk-UA" noProof="0" smtClean="0"/>
              <a:t>Зразок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noProof="0" smtClean="0"/>
              <a:t>Клацніть піктограму, щоб додати зображення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noProof="0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ru-RU" noProof="0" smtClean="0"/>
              <a:pPr/>
              <a:t>17.03.2014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ru-RU" noProof="0" smtClean="0"/>
              <a:pPr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3932" y="4005064"/>
            <a:ext cx="8839201" cy="248032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6600" b="1" i="1" dirty="0" smtClean="0">
                <a:solidFill>
                  <a:schemeClr val="tx1"/>
                </a:solidFill>
                <a:latin typeface="Century"/>
                <a:ea typeface="+mj-ea"/>
                <a:cs typeface="+mj-cs"/>
              </a:rPr>
              <a:t>Royal Ascot: Traditions and Looks</a:t>
            </a:r>
            <a:endParaRPr lang="ru-RU" sz="6600" b="1" i="1" dirty="0">
              <a:solidFill>
                <a:schemeClr val="tx1"/>
              </a:solidFill>
              <a:latin typeface="Century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908" y="3140968"/>
            <a:ext cx="7162799" cy="990600"/>
          </a:xfrm>
        </p:spPr>
        <p:txBody>
          <a:bodyPr>
            <a:normAutofit/>
          </a:bodyPr>
          <a:lstStyle/>
          <a:p>
            <a:r>
              <a:rPr lang="ru-RU" sz="2000" b="0" i="0" spc="250" baseline="0" dirty="0" smtClean="0">
                <a:solidFill>
                  <a:srgbClr val="90B365">
                    <a:lumMod val="75000"/>
                  </a:srgbClr>
                </a:solidFill>
              </a:rPr>
              <a:t>Подзаголовок</a:t>
            </a:r>
            <a:r>
              <a:rPr lang="en-US" b="1" i="1" dirty="0" smtClean="0">
                <a:solidFill>
                  <a:schemeClr val="tx1"/>
                </a:solidFill>
                <a:ea typeface="+mj-ea"/>
                <a:cs typeface="+mj-cs"/>
              </a:rPr>
              <a:t>Royal Ascot: </a:t>
            </a:r>
            <a:r>
              <a:rPr lang="en-US" b="1" i="1" dirty="0" err="1" smtClean="0">
                <a:solidFill>
                  <a:schemeClr val="tx1"/>
                </a:solidFill>
                <a:ea typeface="+mj-ea"/>
                <a:cs typeface="+mj-cs"/>
              </a:rPr>
              <a:t>Taditions</a:t>
            </a:r>
            <a:r>
              <a:rPr lang="en-US" b="1" i="1" dirty="0" smtClean="0">
                <a:solidFill>
                  <a:schemeClr val="tx1"/>
                </a:solidFill>
                <a:ea typeface="+mj-ea"/>
                <a:cs typeface="+mj-cs"/>
              </a:rPr>
              <a:t> and Looks</a:t>
            </a:r>
            <a:endParaRPr lang="ru-RU" b="1" i="1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000" b="0" i="0" spc="250" baseline="0" dirty="0">
              <a:solidFill>
                <a:srgbClr val="90B365">
                  <a:lumMod val="75000"/>
                </a:srgbClr>
              </a:solidFill>
            </a:endParaRPr>
          </a:p>
        </p:txBody>
      </p:sp>
      <p:pic>
        <p:nvPicPr>
          <p:cNvPr id="1026" name="Picture 2" descr="C:\Users\Даша\Desktop\презентацыя\ascot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41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Даша\Desktop\презентацыя\slide-2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25" y="-531440"/>
            <a:ext cx="6934200" cy="5200650"/>
          </a:xfrm>
          <a:prstGeom prst="rect">
            <a:avLst/>
          </a:prstGeom>
          <a:noFill/>
        </p:spPr>
      </p:pic>
      <p:pic>
        <p:nvPicPr>
          <p:cNvPr id="25604" name="Picture 4" descr="C:\Users\Даша\Desktop\презентацыя\slide-25-72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Даша\Desktop\презентацыя\slide-2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25" y="-387424"/>
            <a:ext cx="6934200" cy="5200650"/>
          </a:xfrm>
          <a:prstGeom prst="rect">
            <a:avLst/>
          </a:prstGeom>
          <a:noFill/>
        </p:spPr>
      </p:pic>
      <p:pic>
        <p:nvPicPr>
          <p:cNvPr id="26628" name="Picture 4" descr="C:\Users\Даша\Desktop\презентацыя\slide-64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56" y="338472"/>
            <a:ext cx="5158308" cy="6519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2" name="Picture 4" descr="C:\Users\Даша\Desktop\презентацыя\slide-6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1480"/>
            <a:ext cx="6934200" cy="5200650"/>
          </a:xfrm>
          <a:prstGeom prst="rect">
            <a:avLst/>
          </a:prstGeom>
          <a:noFill/>
        </p:spPr>
      </p:pic>
      <p:pic>
        <p:nvPicPr>
          <p:cNvPr id="27651" name="Picture 3" descr="C:\Users\Даша\Desktop\презентацыя\slide-63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3295650"/>
            <a:ext cx="6934200" cy="35623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Даша\Desktop\презентацыя\slide-42-728.jpg"/>
          <p:cNvPicPr>
            <a:picLocks noChangeAspect="1" noChangeArrowheads="1"/>
          </p:cNvPicPr>
          <p:nvPr/>
        </p:nvPicPr>
        <p:blipFill>
          <a:blip r:embed="rId2" cstate="print"/>
          <a:srcRect t="9166" r="2765" b="11912"/>
          <a:stretch>
            <a:fillRect/>
          </a:stretch>
        </p:blipFill>
        <p:spPr bwMode="auto">
          <a:xfrm>
            <a:off x="621804" y="35803"/>
            <a:ext cx="11206980" cy="68221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Даша\Desktop\презентацыя\slide-65-728.jpg"/>
          <p:cNvPicPr>
            <a:picLocks noChangeAspect="1" noChangeArrowheads="1"/>
          </p:cNvPicPr>
          <p:nvPr/>
        </p:nvPicPr>
        <p:blipFill>
          <a:blip r:embed="rId2" cstate="print"/>
          <a:srcRect l="11044" r="6919"/>
          <a:stretch>
            <a:fillRect/>
          </a:stretch>
        </p:blipFill>
        <p:spPr bwMode="auto">
          <a:xfrm>
            <a:off x="0" y="0"/>
            <a:ext cx="5878388" cy="5374128"/>
          </a:xfrm>
          <a:prstGeom prst="rect">
            <a:avLst/>
          </a:prstGeom>
          <a:noFill/>
        </p:spPr>
      </p:pic>
      <p:pic>
        <p:nvPicPr>
          <p:cNvPr id="6" name="Picture 2" descr="C:\Users\Даша\Desktop\презентацыя\slide-5-728.jpg"/>
          <p:cNvPicPr>
            <a:picLocks noChangeAspect="1" noChangeArrowheads="1"/>
          </p:cNvPicPr>
          <p:nvPr/>
        </p:nvPicPr>
        <p:blipFill>
          <a:blip r:embed="rId3" cstate="print"/>
          <a:srcRect l="11422" r="9655"/>
          <a:stretch>
            <a:fillRect/>
          </a:stretch>
        </p:blipFill>
        <p:spPr bwMode="auto">
          <a:xfrm>
            <a:off x="6094412" y="1066445"/>
            <a:ext cx="6094413" cy="57915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Даша\Desktop\презентацыя\slide-61-728.jpg"/>
          <p:cNvPicPr>
            <a:picLocks noChangeAspect="1" noChangeArrowheads="1"/>
          </p:cNvPicPr>
          <p:nvPr/>
        </p:nvPicPr>
        <p:blipFill>
          <a:blip r:embed="rId2" cstate="print"/>
          <a:srcRect t="15385" b="9847"/>
          <a:stretch>
            <a:fillRect/>
          </a:stretch>
        </p:blipFill>
        <p:spPr bwMode="auto">
          <a:xfrm>
            <a:off x="-1" y="0"/>
            <a:ext cx="122297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Даша\Desktop\презентацыя\slide-1-728.jpg"/>
          <p:cNvPicPr>
            <a:picLocks noChangeAspect="1" noChangeArrowheads="1"/>
          </p:cNvPicPr>
          <p:nvPr/>
        </p:nvPicPr>
        <p:blipFill>
          <a:blip r:embed="rId2" cstate="print"/>
          <a:srcRect t="8308" b="12770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Даша\Desktop\презентацыя\10601_133323_1371796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852" y="0"/>
            <a:ext cx="9838828" cy="67679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 descr="C:\Users\Даша\Desktop\презентацыя\10601_133328_1371796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156" y="0"/>
            <a:ext cx="3744416" cy="6858000"/>
          </a:xfrm>
          <a:prstGeom prst="rect">
            <a:avLst/>
          </a:prstGeom>
          <a:noFill/>
        </p:spPr>
      </p:pic>
      <p:pic>
        <p:nvPicPr>
          <p:cNvPr id="33796" name="Picture 4" descr="C:\Users\Даша\Desktop\презентацыя\10601_133330_13717963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9048" y="0"/>
            <a:ext cx="4679777" cy="6858000"/>
          </a:xfrm>
          <a:prstGeom prst="rect">
            <a:avLst/>
          </a:prstGeom>
          <a:noFill/>
        </p:spPr>
      </p:pic>
      <p:pic>
        <p:nvPicPr>
          <p:cNvPr id="33798" name="Picture 6" descr="C:\Users\Даша\Desktop\презентацыя\10601_133336_1371796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94212" cy="68941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Даша\Desktop\презентацыя\10601_133327_1371796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0316" cy="6742353"/>
          </a:xfrm>
          <a:prstGeom prst="rect">
            <a:avLst/>
          </a:prstGeom>
          <a:noFill/>
        </p:spPr>
      </p:pic>
      <p:pic>
        <p:nvPicPr>
          <p:cNvPr id="34819" name="Picture 3" descr="C:\Users\Даша\Desktop\презентацыя\10601_133339_1371796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364" y="764704"/>
            <a:ext cx="6022405" cy="50415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1764" y="4725144"/>
            <a:ext cx="12188825" cy="1916832"/>
          </a:xfrm>
        </p:spPr>
        <p:txBody>
          <a:bodyPr/>
          <a:lstStyle/>
          <a:p>
            <a:r>
              <a:rPr lang="en-US" sz="3200" i="1" dirty="0" smtClean="0"/>
              <a:t>A contemporary illustration by John </a:t>
            </a:r>
            <a:r>
              <a:rPr lang="en-US" sz="3200" i="1" dirty="0" err="1" smtClean="0"/>
              <a:t>Nost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Sartorious</a:t>
            </a:r>
            <a:r>
              <a:rPr lang="en-US" sz="3200" i="1" dirty="0" smtClean="0"/>
              <a:t> (1759-1828) of the </a:t>
            </a:r>
            <a:r>
              <a:rPr lang="en-US" sz="3200" i="1" dirty="0" err="1" smtClean="0"/>
              <a:t>Oatlands</a:t>
            </a:r>
            <a:r>
              <a:rPr lang="en-US" sz="3200" i="1" dirty="0" smtClean="0"/>
              <a:t> Sweepstake, run at Ascot on June 28th, 1751</a:t>
            </a:r>
            <a:endParaRPr lang="ru-RU" sz="3200" dirty="0"/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A contemporary illustration by John Nost Sartorious (1759-1828) of the Oatlands Sweepstake, run at Ascot on June 28th, 1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876" y="-387424"/>
            <a:ext cx="9508812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Даша\Desktop\презентацыя\slide-20-728.jpg"/>
          <p:cNvPicPr>
            <a:picLocks noChangeAspect="1" noChangeArrowheads="1"/>
          </p:cNvPicPr>
          <p:nvPr/>
        </p:nvPicPr>
        <p:blipFill>
          <a:blip r:embed="rId2" cstate="print"/>
          <a:srcRect t="4308" b="8462"/>
          <a:stretch>
            <a:fillRect/>
          </a:stretch>
        </p:blipFill>
        <p:spPr bwMode="auto">
          <a:xfrm>
            <a:off x="0" y="0"/>
            <a:ext cx="6934200" cy="4536504"/>
          </a:xfrm>
          <a:prstGeom prst="rect">
            <a:avLst/>
          </a:prstGeom>
          <a:noFill/>
        </p:spPr>
      </p:pic>
      <p:pic>
        <p:nvPicPr>
          <p:cNvPr id="5" name="Picture 2" descr="C:\Users\Даша\Desktop\презентацыя\slide-43-728.jpg"/>
          <p:cNvPicPr>
            <a:picLocks noChangeAspect="1" noChangeArrowheads="1"/>
          </p:cNvPicPr>
          <p:nvPr/>
        </p:nvPicPr>
        <p:blipFill>
          <a:blip r:embed="rId3" cstate="print"/>
          <a:srcRect t="8462" b="8462"/>
          <a:stretch>
            <a:fillRect/>
          </a:stretch>
        </p:blipFill>
        <p:spPr bwMode="auto">
          <a:xfrm>
            <a:off x="4988025" y="2371410"/>
            <a:ext cx="7200800" cy="44865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 descr="C:\Users\Даша\Desktop\презентацыя\10601_133335_1371796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852" y="-40360"/>
            <a:ext cx="4582244" cy="6898360"/>
          </a:xfrm>
          <a:prstGeom prst="rect">
            <a:avLst/>
          </a:prstGeom>
          <a:noFill/>
        </p:spPr>
      </p:pic>
      <p:pic>
        <p:nvPicPr>
          <p:cNvPr id="35844" name="Picture 4" descr="C:\Users\Даша\Desktop\презентацыя\10601_133341_1371796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484" y="-53982"/>
            <a:ext cx="4536504" cy="69119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Даша\Desktop\презентацыя\10601_b_1371796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892" y="0"/>
            <a:ext cx="9478788" cy="68833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Даша\Desktop\презентацыя\slide-8-728.jpg"/>
          <p:cNvPicPr>
            <a:picLocks noChangeAspect="1" noChangeArrowheads="1"/>
          </p:cNvPicPr>
          <p:nvPr/>
        </p:nvPicPr>
        <p:blipFill>
          <a:blip r:embed="rId2" cstate="print"/>
          <a:srcRect t="5693" b="7077"/>
          <a:stretch>
            <a:fillRect/>
          </a:stretch>
        </p:blipFill>
        <p:spPr bwMode="auto">
          <a:xfrm>
            <a:off x="837828" y="0"/>
            <a:ext cx="1048268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Даша\Desktop\презентацыя\slide-21-728.jpg"/>
          <p:cNvPicPr>
            <a:picLocks noChangeAspect="1" noChangeArrowheads="1"/>
          </p:cNvPicPr>
          <p:nvPr/>
        </p:nvPicPr>
        <p:blipFill>
          <a:blip r:embed="rId2" cstate="print"/>
          <a:srcRect t="14001" b="18154"/>
          <a:stretch>
            <a:fillRect/>
          </a:stretch>
        </p:blipFill>
        <p:spPr bwMode="auto">
          <a:xfrm>
            <a:off x="0" y="332656"/>
            <a:ext cx="12257926" cy="62373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Даша\Desktop\презентацыя\slide-27-728.jpg"/>
          <p:cNvPicPr>
            <a:picLocks noChangeAspect="1" noChangeArrowheads="1"/>
          </p:cNvPicPr>
          <p:nvPr/>
        </p:nvPicPr>
        <p:blipFill>
          <a:blip r:embed="rId2" cstate="print"/>
          <a:srcRect t="12616" b="14000"/>
          <a:stretch>
            <a:fillRect/>
          </a:stretch>
        </p:blipFill>
        <p:spPr bwMode="auto">
          <a:xfrm>
            <a:off x="0" y="1"/>
            <a:ext cx="1218882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Даша\Desktop\презентацыя\slide-22-728.jpg"/>
          <p:cNvPicPr>
            <a:picLocks noChangeAspect="1" noChangeArrowheads="1"/>
          </p:cNvPicPr>
          <p:nvPr/>
        </p:nvPicPr>
        <p:blipFill>
          <a:blip r:embed="rId2" cstate="print"/>
          <a:srcRect t="11231" b="9847"/>
          <a:stretch>
            <a:fillRect/>
          </a:stretch>
        </p:blipFill>
        <p:spPr bwMode="auto">
          <a:xfrm>
            <a:off x="-1" y="0"/>
            <a:ext cx="12188825" cy="68893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Даша\Desktop\презентацыя\slide-33-728.jpg"/>
          <p:cNvPicPr>
            <a:picLocks noChangeAspect="1" noChangeArrowheads="1"/>
          </p:cNvPicPr>
          <p:nvPr/>
        </p:nvPicPr>
        <p:blipFill>
          <a:blip r:embed="rId2" cstate="print"/>
          <a:srcRect t="14000" b="12616"/>
          <a:stretch>
            <a:fillRect/>
          </a:stretch>
        </p:blipFill>
        <p:spPr bwMode="auto">
          <a:xfrm>
            <a:off x="189756" y="0"/>
            <a:ext cx="6934200" cy="3816424"/>
          </a:xfrm>
          <a:prstGeom prst="rect">
            <a:avLst/>
          </a:prstGeom>
          <a:noFill/>
        </p:spPr>
      </p:pic>
      <p:pic>
        <p:nvPicPr>
          <p:cNvPr id="43011" name="Picture 3" descr="C:\Users\Даша\Desktop\презентацыя\slide-30-728.jpg"/>
          <p:cNvPicPr>
            <a:picLocks noChangeAspect="1" noChangeArrowheads="1"/>
          </p:cNvPicPr>
          <p:nvPr/>
        </p:nvPicPr>
        <p:blipFill>
          <a:blip r:embed="rId3" cstate="print"/>
          <a:srcRect t="11231" b="8462"/>
          <a:stretch>
            <a:fillRect/>
          </a:stretch>
        </p:blipFill>
        <p:spPr bwMode="auto">
          <a:xfrm>
            <a:off x="5254625" y="2492896"/>
            <a:ext cx="6934200" cy="4176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5" name="Picture 3" descr="C:\Users\Даша\Desktop\презентацыя\10601_133326_1371796360.jpg"/>
          <p:cNvPicPr>
            <a:picLocks noChangeAspect="1" noChangeArrowheads="1"/>
          </p:cNvPicPr>
          <p:nvPr/>
        </p:nvPicPr>
        <p:blipFill>
          <a:blip r:embed="rId2" cstate="print"/>
          <a:srcRect b="10461"/>
          <a:stretch>
            <a:fillRect/>
          </a:stretch>
        </p:blipFill>
        <p:spPr bwMode="auto">
          <a:xfrm>
            <a:off x="5902325" y="2781325"/>
            <a:ext cx="6286500" cy="4076675"/>
          </a:xfrm>
          <a:prstGeom prst="rect">
            <a:avLst/>
          </a:prstGeom>
          <a:noFill/>
        </p:spPr>
      </p:pic>
      <p:pic>
        <p:nvPicPr>
          <p:cNvPr id="44034" name="Picture 2" descr="C:\Users\Даша\Desktop\презентацыя\slide-41-728.jpg"/>
          <p:cNvPicPr>
            <a:picLocks noChangeAspect="1" noChangeArrowheads="1"/>
          </p:cNvPicPr>
          <p:nvPr/>
        </p:nvPicPr>
        <p:blipFill>
          <a:blip r:embed="rId3" cstate="print"/>
          <a:srcRect t="7078" b="12616"/>
          <a:stretch>
            <a:fillRect/>
          </a:stretch>
        </p:blipFill>
        <p:spPr bwMode="auto">
          <a:xfrm>
            <a:off x="-1" y="0"/>
            <a:ext cx="6888733" cy="4149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Даша\Desktop\презентацыя\slide-14-728.jpg"/>
          <p:cNvPicPr>
            <a:picLocks noChangeAspect="1" noChangeArrowheads="1"/>
          </p:cNvPicPr>
          <p:nvPr/>
        </p:nvPicPr>
        <p:blipFill>
          <a:blip r:embed="rId2" cstate="print"/>
          <a:srcRect l="20923" r="24039"/>
          <a:stretch>
            <a:fillRect/>
          </a:stretch>
        </p:blipFill>
        <p:spPr bwMode="auto">
          <a:xfrm>
            <a:off x="6238428" y="0"/>
            <a:ext cx="5086301" cy="6931114"/>
          </a:xfrm>
          <a:prstGeom prst="rect">
            <a:avLst/>
          </a:prstGeom>
          <a:noFill/>
        </p:spPr>
      </p:pic>
      <p:pic>
        <p:nvPicPr>
          <p:cNvPr id="45059" name="Picture 3" descr="C:\Users\Даша\Desktop\презентацыя\slide-96-728.jpg"/>
          <p:cNvPicPr>
            <a:picLocks noChangeAspect="1" noChangeArrowheads="1"/>
          </p:cNvPicPr>
          <p:nvPr/>
        </p:nvPicPr>
        <p:blipFill>
          <a:blip r:embed="rId3" cstate="print"/>
          <a:srcRect l="22846" r="26270"/>
          <a:stretch>
            <a:fillRect/>
          </a:stretch>
        </p:blipFill>
        <p:spPr bwMode="auto">
          <a:xfrm>
            <a:off x="981844" y="0"/>
            <a:ext cx="4654252" cy="68601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2520280" cy="1800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1950</a:t>
            </a:r>
            <a:endParaRPr lang="ru-RU" sz="6000" dirty="0"/>
          </a:p>
        </p:txBody>
      </p:sp>
      <p:pic>
        <p:nvPicPr>
          <p:cNvPr id="2050" name="Picture 2" descr="C:\Users\Даша\Desktop\презентацыя\1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940" y="0"/>
            <a:ext cx="1034288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09836" y="2204864"/>
            <a:ext cx="12503124" cy="4343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sz="20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ЗІ ЕНД</a:t>
            </a:r>
            <a:r>
              <a:rPr lang="uk-UA" sz="20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20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332656"/>
            <a:ext cx="4150196" cy="155679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1950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аша\Desktop\презентацыя\1950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180" y="99865"/>
            <a:ext cx="8182645" cy="6758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0843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188640"/>
            <a:ext cx="4824536" cy="187220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1985</a:t>
            </a:r>
            <a:endParaRPr lang="ru-RU" sz="6000" dirty="0"/>
          </a:p>
        </p:txBody>
      </p:sp>
      <p:grpSp>
        <p:nvGrpSpPr>
          <p:cNvPr id="5" name="Групувати 4"/>
          <p:cNvGrpSpPr/>
          <p:nvPr/>
        </p:nvGrpSpPr>
        <p:grpSpPr>
          <a:xfrm>
            <a:off x="0" y="0"/>
            <a:ext cx="12188825" cy="6858000"/>
            <a:chOff x="-337964" y="-374724"/>
            <a:chExt cx="12188825" cy="6858000"/>
          </a:xfrm>
        </p:grpSpPr>
        <p:pic>
          <p:nvPicPr>
            <p:cNvPr id="4098" name="Picture 2" descr="C:\Users\Даша\Desktop\презентацыя\628x47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1089" y="-374724"/>
              <a:ext cx="6629772" cy="4360025"/>
            </a:xfrm>
            <a:prstGeom prst="rect">
              <a:avLst/>
            </a:prstGeom>
            <a:noFill/>
          </p:spPr>
        </p:pic>
        <p:pic>
          <p:nvPicPr>
            <p:cNvPr id="4099" name="Picture 3" descr="C:\Users\Даша\Desktop\презентацыя\5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37964" y="2827327"/>
              <a:ext cx="7102524" cy="365594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ша\Desktop\презентацыя\article-2252206-16A086AF000005DC-237_634x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958" y="0"/>
            <a:ext cx="8730867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7788" y="260648"/>
            <a:ext cx="3168353" cy="3200400"/>
          </a:xfrm>
        </p:spPr>
        <p:txBody>
          <a:bodyPr/>
          <a:lstStyle/>
          <a:p>
            <a:r>
              <a:rPr lang="en-US" sz="6000" dirty="0" smtClean="0"/>
              <a:t>1950</a:t>
            </a:r>
            <a:endParaRPr lang="ru-RU" sz="600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аша\Desktop\презентацыя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320" y="412230"/>
            <a:ext cx="4322725" cy="2876577"/>
          </a:xfrm>
          <a:prstGeom prst="rect">
            <a:avLst/>
          </a:prstGeom>
          <a:noFill/>
        </p:spPr>
      </p:pic>
      <p:pic>
        <p:nvPicPr>
          <p:cNvPr id="6147" name="Picture 3" descr="C:\Users\Даша\Desktop\презентацыя\Ascot-Race-Co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892" y="-350265"/>
            <a:ext cx="10774933" cy="7208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9502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C:\Users\Даша\Desktop\презентацыя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980" y="0"/>
            <a:ext cx="9982845" cy="6643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729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Даша\Desktop\презентацыя\slide-2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580" y="-963488"/>
            <a:ext cx="11352245" cy="8514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15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AF6D2-5EE4-4070-BBE8-FC12504F7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TS102801115</Template>
  <TotalTime>0</TotalTime>
  <Words>43</Words>
  <Application>Microsoft Office PowerPoint</Application>
  <PresentationFormat>Довільний</PresentationFormat>
  <Paragraphs>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TS102801115</vt:lpstr>
      <vt:lpstr>Royal Ascot: Traditions and Looks</vt:lpstr>
      <vt:lpstr>A contemporary illustration by John Nost Sartorious (1759-1828) of the Oatlands Sweepstake, run at Ascot on June 28th, 1751</vt:lpstr>
      <vt:lpstr>Слайд 3</vt:lpstr>
      <vt:lpstr>1950</vt:lpstr>
      <vt:lpstr>1985</vt:lpstr>
      <vt:lpstr>1950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2014-03-16T12:44:38Z</dcterms:created>
  <dcterms:modified xsi:type="dcterms:W3CDTF">2014-03-17T11:23:13Z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