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3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B27E2E-E8CC-429D-AC30-5586632B84E7}">
          <p14:sldIdLst>
            <p14:sldId id="312"/>
            <p14:sldId id="311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4" autoAdjust="0"/>
    <p:restoredTop sz="94660"/>
  </p:normalViewPr>
  <p:slideViewPr>
    <p:cSldViewPr>
      <p:cViewPr varScale="1">
        <p:scale>
          <a:sx n="106" d="100"/>
          <a:sy n="106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0DE6-DB97-48E9-9DEB-9F41ED31440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AB20-FDA3-4DEE-BB5A-AE070916D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7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0DE6-DB97-48E9-9DEB-9F41ED31440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AB20-FDA3-4DEE-BB5A-AE070916D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1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0DE6-DB97-48E9-9DEB-9F41ED31440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AB20-FDA3-4DEE-BB5A-AE070916D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7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0DE6-DB97-48E9-9DEB-9F41ED31440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AB20-FDA3-4DEE-BB5A-AE070916D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6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0DE6-DB97-48E9-9DEB-9F41ED31440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AB20-FDA3-4DEE-BB5A-AE070916D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98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0DE6-DB97-48E9-9DEB-9F41ED31440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AB20-FDA3-4DEE-BB5A-AE070916D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0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0DE6-DB97-48E9-9DEB-9F41ED31440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AB20-FDA3-4DEE-BB5A-AE070916D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9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0DE6-DB97-48E9-9DEB-9F41ED31440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AB20-FDA3-4DEE-BB5A-AE070916D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8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0DE6-DB97-48E9-9DEB-9F41ED31440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AB20-FDA3-4DEE-BB5A-AE070916D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6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0DE6-DB97-48E9-9DEB-9F41ED31440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AB20-FDA3-4DEE-BB5A-AE070916D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8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0DE6-DB97-48E9-9DEB-9F41ED31440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AB20-FDA3-4DEE-BB5A-AE070916D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0DE6-DB97-48E9-9DEB-9F41ED31440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CAB20-FDA3-4DEE-BB5A-AE070916D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3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0.jpeg"/><Relationship Id="rId4" Type="http://schemas.microsoft.com/office/2007/relationships/hdphoto" Target="../media/hdphoto8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2.jpeg"/><Relationship Id="rId4" Type="http://schemas.microsoft.com/office/2007/relationships/hdphoto" Target="../media/hdphoto10.wd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69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тему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 світу</a:t>
            </a:r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8085" y="6165304"/>
            <a:ext cx="2830016" cy="6926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Виконав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10 - Б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Карпин  Роман </a:t>
            </a:r>
          </a:p>
          <a:p>
            <a:pPr marL="0" indent="0">
              <a:buNone/>
            </a:pPr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6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992888" cy="6480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352928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кількістю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друге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держав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після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Німеччини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Для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здавна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характерний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низький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приріст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сьогодні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становить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як 1 на 1000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рік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Декілька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років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спостерігалося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навіть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незначне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скорочення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Зараз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Великій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кількість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повільно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зростає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рахунок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незначного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природного приросту та притоку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іноземців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Низька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народжуваність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середньої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тривалості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життя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(78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років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зумовлює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процес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старіння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нації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Національний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склад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строкатий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80 %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складають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англійці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4 %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уельсці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валійці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2 %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ірландці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5,2 %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шотландці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4 %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вихідці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держав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Співдружності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середини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XX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ст. тут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проживає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ЗО тис.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вихідців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віросповіданням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жителі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належать до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трьох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конфесій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англійці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уельсці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прихильниками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протестантської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англіканської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церкви;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ірландці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католики;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шотландці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протестанти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пресвітеріани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нерівномірно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густота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становить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240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1 км2.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густота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Англії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(350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1 км2),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найменша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Шотландії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100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1 км2).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містах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проживає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90 %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Для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характерні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агломерації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 млн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проживає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третина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міського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Вони разом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меншими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агломераціями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усіх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30)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утворюють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Англійський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мегалополіс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ЗО млн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Міст-мільонерів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два — Лондон (7,6 млн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Бірмінгем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місцевість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способом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життя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мало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відрізняється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зайнятості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80 %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припадає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працюючих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сфері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послуг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19 % —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1 % —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сільському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безробіття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яке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середньому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щорічно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сягає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5,5 %.</a:t>
            </a:r>
          </a:p>
          <a:p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06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9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856" cy="6480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Острів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Велика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багатий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вугільні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запаси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сьогодні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дуже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виснажені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кам'яновугільні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басейни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Йоркширський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Ньюкаслський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Англії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та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Уельський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Значними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запаси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газу (шельф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Північного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моря). У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Британському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секторі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Північного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моря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поклади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природного-газу. Велика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єдиною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"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сімки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", яка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повністю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забезпечує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свої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потреби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власними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нафтою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газом</a:t>
            </a:r>
          </a:p>
          <a:p>
            <a:pPr marL="0" indent="0">
              <a:buNone/>
            </a:pP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Надра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острова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містять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невеликі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запаси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залізної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руди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центральних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узбережних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частинах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свинцево-цинкових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олов'яних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руд на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півострові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Корнуелл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південний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У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центральній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Англії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поклади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кухонної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калійної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солей.</a:t>
            </a:r>
          </a:p>
          <a:p>
            <a:pPr marL="0" indent="0">
              <a:buNone/>
            </a:pP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водні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держава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порівняно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багата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вологий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клімат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сприяє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повноводності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річок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Лише в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центральній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Англії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спостерігається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дефіцит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водних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ресурсів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Незначні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гідроресурси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сконцентровані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річках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Шотландії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Уельсу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Запаси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лісу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незначні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Лише 10 %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покрито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лісами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за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рахунок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ресурсів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покривається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лише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15 % потреби в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деревині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переважає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рівнинний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рельєф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площі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займають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старі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зруйновані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гори (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Кембрійські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Пенінські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не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істотного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впливу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характер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освоєння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Клімат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помірний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морський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м'якою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зимою,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прохолодним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літом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сприяє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вирощуванню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всіх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культур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помірного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поясу. На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західному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узбережжі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острова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випадає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2000 мм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опадів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на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східному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600 мм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опадів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рік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обмежені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сільськогосподарських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угідь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Ґрунти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досить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родючі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бурі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лісові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підзолисті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але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вимагають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значної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кількості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мінеральних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органічних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добрив.</a:t>
            </a:r>
          </a:p>
          <a:p>
            <a:pPr marL="0" indent="0">
              <a:buNone/>
            </a:pP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півночі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Шотландії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розміщений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великий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озерний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край,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характеризується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значними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рекреаційними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ресурсами.</a:t>
            </a:r>
          </a:p>
          <a:p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47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109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373616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Велика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Британія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належить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високо-розвинутих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держав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світу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обсягами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ВНП вона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сьоме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Домінуючу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у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національному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відіграє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приватний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капітал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Однак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деяких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галузях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особливо в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низькорентабельних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збиткових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вирішальне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державний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сектор. Перш за все,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стосується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вугільної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суднобудівної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авіаційної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військової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частково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транспортного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Велику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в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економіці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відіграють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американські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монополії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окремих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галузях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займають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панівне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становище. З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іншого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боку, держава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відіграє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важливу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у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міжнародній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економіці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валютно-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фінансових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операціях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Велика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Британія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мала у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першій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половині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XX 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ст.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величезні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колоніальні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володіння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з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інтенсивно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вивозила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сировину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Після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Другої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світової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війни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вона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поступово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втратила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майже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свої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колонії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Повільні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структурні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зміни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економіці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зумовили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певне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відставання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інших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розвинутих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Провідне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галузевій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економіки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на яку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припадає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5 %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промислового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виробництва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високорозвинутих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Відзначається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вона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інтенсивним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сільським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господарством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провідними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галуззями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хімічна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електроенергетика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Помітно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скоротилася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другій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половині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XX 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ст.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частка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традиційних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галузей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гірничовидобувної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текстильної</a:t>
            </a:r>
            <a:r>
              <a:rPr lang="ru-RU" sz="1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sz="1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ru-RU" sz="1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5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64896" cy="6389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45624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Вугільна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традиційною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галуззю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економіки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Однак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видобуток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скоротився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сьогодні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перетворилася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експортера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вугілля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імпортера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Зниження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обсягів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видобутку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вугілля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спричиняє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зменшення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питомої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ваги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паливному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балансі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зростання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питомої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ваги в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ньому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газу, ядерного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палива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Велика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потужну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нафтопереробну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20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електроенергії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Великій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виробляють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потужні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ТЕС.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дають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АЕС, 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питома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вага ГЕС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дуже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мала.</a:t>
            </a:r>
          </a:p>
          <a:p>
            <a:pPr marL="0" indent="0">
              <a:buNone/>
            </a:pP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металургійному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комплексі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спостерігається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падіння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обсягів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видобутку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залізної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руди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переорієнтація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імпортну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Обсяги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виплавки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сталі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здійснюється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тільки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киснево-конверторним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електроплавильним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способами,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помітно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скоротилися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Металургійні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переважно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розміщуються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узбережних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містах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розташовані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гирлах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річок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кольорової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провідними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мідна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свинцево-цинкова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(за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виплавкою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свинцю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320 тис. т —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третє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алюмінієва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виплавки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кольорових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здебільшого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портових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містах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поблизу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ГЕС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Шотландії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Уельсі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1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переважає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технологічного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устаткування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сільськогосподарських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машин,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тракторів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електротехнічних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електронних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приладів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верстатів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суден,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тепловозо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та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електровозобудування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тощо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британського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конкурентоспроможною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але дорогою,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негативно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позначається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експортних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можливостях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Багатогалузева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третину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виробленої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постачає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відіграють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органічного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синтезу та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нафтопереробної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концентруються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портових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містах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виробляють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мінеральні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добрива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орієнтуються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споживача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Великими центрами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хімічної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Лондон (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багатогалузева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фармацевтика),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Фолі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нафтохімія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та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центральної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Англії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Шотландії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целюлозно-паперової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переважно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портових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містах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орієнтуючись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довізну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деревину.</a:t>
            </a:r>
          </a:p>
          <a:p>
            <a:pPr marL="0" indent="0">
              <a:buNone/>
            </a:pP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Легка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традиційною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галуззю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спеціалізації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легкої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провідною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текстильна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яка зараз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перебуває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депресії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поступово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перетворилася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експортера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бавовняних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тканин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їхнього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імпортера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3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7383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Транспорт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568952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сільськогосподарських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угідь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Великій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фермерських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площу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100 га.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одним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найпродуктивніших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найоснащеніших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Воно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забезпечує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потреби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продуктах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харчування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75 %.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тваринництво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яке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70 %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зернових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культур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рослинництві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провідними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пшениця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жито,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ячмінь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технічних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культур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відіграють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цукрові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буряки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Велика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входить у десятку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виробників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картоплі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високотоварних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культур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відіграють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приміські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спеціалізуються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вирощуванні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овочів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ягід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фруктів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квітів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хмелю. Вони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південному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узбережжі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острова, у долинах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річок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Високопродуктивне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тваринництво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базується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вирощуванні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кормових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культур, 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луках і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пасовищах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задіяні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цілий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рік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Розвинуте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скотарство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особливо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м'ясного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напрямку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свинарство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вівчарство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найчисленніше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поголів'я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овець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птахівництво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Окремі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свою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вузьку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спеціалізацію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(для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схилів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гір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височин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характерне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розведення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молодняка,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молока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спеціалізуються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Південний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.).</a:t>
            </a:r>
          </a:p>
          <a:p>
            <a:pPr marL="0" indent="0">
              <a:buNone/>
            </a:pP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Транспорт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забезпечує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зв'язок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основними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торговими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партнерами. Тому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вантажообігу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морський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транспорт.</a:t>
            </a:r>
          </a:p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Залізничний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виконує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лише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20 %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вантажообігу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всередині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Протяжність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колії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помітно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скоротилась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17 тис. км з 29 тис. км у 1960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році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Автомобільний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займає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внутрішніх</a:t>
            </a:r>
            <a:endParaRPr lang="ru-RU" sz="13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перевезеннях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(75 %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вантажообігу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густу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мережу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автомобільних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шляхів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Головна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автомагістраль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Лондон —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Бірмінгем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Манчестер — Глазго.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Підводний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тунель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через протоку Ла-Манш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можливість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сухопутного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зв'язку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материком.</a:t>
            </a:r>
          </a:p>
          <a:p>
            <a:pPr marL="0" indent="0">
              <a:buNone/>
            </a:pP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останні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роки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особливу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трубопровідний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подає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природний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газ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свердловин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Північного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моря </a:t>
            </a:r>
            <a:r>
              <a:rPr lang="ru-RU" sz="1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 </a:t>
            </a:r>
            <a:r>
              <a:rPr lang="ru-RU" sz="13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споживачів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трубопроводів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прокладені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морському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дну.</a:t>
            </a:r>
          </a:p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Водний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працює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лише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річках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Темза та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Северн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Манчестерському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каналі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Інші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річки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озера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рекреаційний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характер.</a:t>
            </a:r>
          </a:p>
          <a:p>
            <a:pPr marL="0" indent="0">
              <a:buNone/>
            </a:pP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Аеропорт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"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Хітроу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Лондона є одним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аеропортів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світу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де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перетинається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дуже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міжнародних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повітряних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шляхів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Внутрішнє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повітряного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транспорту, </a:t>
            </a:r>
            <a:r>
              <a:rPr lang="ru-RU" sz="1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незначне</a:t>
            </a:r>
            <a:r>
              <a:rPr lang="ru-RU" sz="1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sz="13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5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5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5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95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95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95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950"/>
                            </p:stCondLst>
                            <p:childTnLst>
                              <p:par>
                                <p:cTn id="1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950"/>
                            </p:stCondLst>
                            <p:childTnLst>
                              <p:par>
                                <p:cTn id="1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95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950"/>
                            </p:stCondLst>
                            <p:childTnLst>
                              <p:par>
                                <p:cTn id="1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950"/>
                            </p:stCondLst>
                            <p:childTnLst>
                              <p:par>
                                <p:cTn id="1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7592" cy="6480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err="1" smtClean="0"/>
              <a:t>Зовнішньоекономічні</a:t>
            </a:r>
            <a:r>
              <a:rPr lang="ru-RU" sz="3200" dirty="0" smtClean="0"/>
              <a:t> </a:t>
            </a:r>
            <a:r>
              <a:rPr lang="ru-RU" sz="3200" dirty="0" err="1"/>
              <a:t>зв'язки</a:t>
            </a:r>
            <a:r>
              <a:rPr lang="ru-RU" sz="3200" b="1" u="sng" dirty="0"/>
              <a:t/>
            </a:r>
            <a:br>
              <a:rPr lang="ru-RU" sz="3200" b="1" u="sng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301608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2001—2005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рр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питома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вага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торгівлі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знизилася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як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удвічі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зовнішніх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економічних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зв'язків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перше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вивіз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капіталу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вкладання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забезпечують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продовольством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майже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40 %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займають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устаткування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зброя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Важливими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статтями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товари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(1/3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цієї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експортується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основними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устаткування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40 %),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готові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напівфабрикати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товари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продовольство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вугілля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мінеральна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Основними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партнерами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ЄС,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Японія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США, а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останні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роки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почала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орієнтуватися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ринок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постсоціалістичних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Центральної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Східної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50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870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75075"/>
            <a:ext cx="5400600" cy="59766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301,3 тис. км2.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58,1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Унітарна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20 областей.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Рим.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одна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високорозвинутих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вигідне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географічне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геополітичне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трьох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материкової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півострівної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(50 %)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острівної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17 %).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Середземноморське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кордон (3/4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кордонів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позитивно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ЕГП.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Сухопутні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розмежовують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Швейцарією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Словенією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проходять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сухопутні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.шляхи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Усередині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держави-анклави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Ватикан і Сан-Марино.</a:t>
            </a:r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F:\Users\Twinkle94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82" y="1268760"/>
            <a:ext cx="3407195" cy="1985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Users\Twinkle94\Desktop\Italy0  www.nikitafirst.com_.ua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3645024"/>
            <a:ext cx="331236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72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3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352928" cy="68488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651304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Природний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приріст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із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середини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1990-х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рр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від'ємні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Зараз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він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складає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(-0,6) на 1000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Смертність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менше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10 на 1000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тривалість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життя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79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років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Важливу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роль 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зміні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кількості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постійно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відігравала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зовнішня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міграція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Але в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останні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роки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італійців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повертається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Сальдо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міграцій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додатні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повністю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компенсують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втрати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природного приросту.</a:t>
            </a:r>
          </a:p>
          <a:p>
            <a:pPr marL="0" indent="0">
              <a:buNone/>
            </a:pP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Національний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склад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відзначається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однорідністю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 98 %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громадян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держави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італійці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належать до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романської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мовної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групи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Таку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саму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частку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становлять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християни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-католики. 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прикордонних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із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сусідніми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державами районах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проживають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словенці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греки,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албанці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французи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характеризується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високою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густотою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(190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1 км2). 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середині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істотні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регіональні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відмінності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розміщенні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густіше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заселені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розвинутіші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райони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(200—1000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1 км2).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Водночас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на островах густота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коливається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40 до 70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1 км2.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зумовлено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постійними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внутрішньодержавними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міграціями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особливо 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напрямі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Південь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—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Причиною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цього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відмінності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рівні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життя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можливостях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отримати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роботу.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Середній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показник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розміру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ВНП на одну особу 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складає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60 %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цього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показника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півночі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Питома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вага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міського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оцінюється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приблизно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70 %.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Найвищим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рівень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урбанізації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в межах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Поданської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низовини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Найбільшими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містами-мільйонерами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Рим,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Мілан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Неаполь і Турин. 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переважає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сільське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Там є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досить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великі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людністю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села,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інколи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називають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сільськими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містами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півночі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де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переважає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фермерська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форма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ведення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сільського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господарства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розвивається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хутірська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форма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розселення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У горах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переважають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невеликі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людністю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села.</a:t>
            </a:r>
          </a:p>
          <a:p>
            <a:pPr marL="0" indent="0">
              <a:buNone/>
            </a:pP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Частка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економічно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активного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дещо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зниженою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частково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пов'язано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із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процесами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старіння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нації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структурі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зайнятості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переважає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сфера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послуг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57 %,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промисловість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38 %,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сільське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господарство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5 %.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входять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 ЄС,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донедавна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виступала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як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постачальник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порівняно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дешевої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робочої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сили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Франції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Німеччини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безробітних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сягає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щорічно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понад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 млн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(10 %).</a:t>
            </a:r>
          </a:p>
          <a:p>
            <a:pPr marL="0" indent="0">
              <a:buNone/>
            </a:pP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383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небагата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мінеральні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ресурси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незначні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запаси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окремих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із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них не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забезпечують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потреб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національної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економіки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З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паливно-енергетичних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ресурсів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невеликі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поклади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вугілля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нафти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у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північно-східній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дещо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родовища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природного газу. Вони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дозволяють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видобувати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 17 млрд м3 газу на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рік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на 15 %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задовольняти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ньому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свої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потреби.</a:t>
            </a:r>
          </a:p>
          <a:p>
            <a:pPr marL="0" indent="0">
              <a:buNone/>
            </a:pP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майже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не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манганових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залізних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хромітових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руд,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унаслідок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чого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чорна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металургія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працює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довізній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сировині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У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структурі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мінеральних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ресурсів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виділяють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запаси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поліметалевих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(перш за все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свинцю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цинку) і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ртутних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руд (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одні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Із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нерудних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корисних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копалин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надрах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великі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запаси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калійної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кухонної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солі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Багата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будівельні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матеріали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запаси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мармуру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граніту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мають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світове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значення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водні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ресурси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небагата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Річки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невеликі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влітку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маловодні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річка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По, яка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протікає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півночі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впадає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Адріатичне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море.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Оскільки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більшість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річок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гірськими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то вони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мають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потенційні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гідроресурси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Особливо на них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багаті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річки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беруть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початок з Альп.</a:t>
            </a:r>
          </a:p>
          <a:p>
            <a:pPr marL="0" indent="0">
              <a:buNone/>
            </a:pP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Лише 20 %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покрита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лісами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масиви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розташовані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півночі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Дефіцит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деревини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обмежує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можливості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розвитку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окремих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галузей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промисловості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в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цілому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,—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гірська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більше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3/4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якої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займають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гори,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мають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виключне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значення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формуванні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клімату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оскільки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природною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перешкодою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проникнення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вологих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повітряних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мас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півночі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материка.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Господарський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розвиток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ускладнює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високий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рівень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сейсмічності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Рівнини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низовини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розташовані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узбережжі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Апеннінського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півострова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на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північному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сході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де в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басейні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річки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 є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італійська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рівнина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Паданська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Низовини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найбільше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освоєні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людиною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найбільше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заселені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Кліматичні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ресурси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досить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сприятливі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розвитку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сільського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господарства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На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півночі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клімат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помірно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континентальний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південь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характеризується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середземноморським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субтропічним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кліматом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із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сухим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літом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цілому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бідна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сільськогосподарські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угіддя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особливо на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землі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На одну особу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припадає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близько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0,2 га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ріллі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орних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земель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зрошується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необхідною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умовою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отримання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високих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урожаїв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Ґрунти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цілому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досить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родючі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Гірський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рельєф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Апеннін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Альп з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багатьма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невеликими озерами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вулканічного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походження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лісові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масиви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середземноморський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тип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клімату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узбережжя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морів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відіграють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істотну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роль у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формуванні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багатих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рекреаційних</a:t>
            </a:r>
            <a:r>
              <a:rPr lang="ru-RU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ресурсів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Другою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важливою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складовою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велика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кількість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історико-архітектурних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пам'яток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світового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2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значення</a:t>
            </a:r>
            <a:r>
              <a:rPr lang="ru-RU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endParaRPr lang="ru-RU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3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2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одна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постіндустріальних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член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сьогоднішній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день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восьме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ВНП з 1980-х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питомої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ваги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(67 %),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30 %,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3 %.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ЄС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державного сектора.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50 % — транспорт, на 30 %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гірничодобувна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45 %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22 %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створенні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приватний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сектор.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галуззю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Друге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хімічній-промисловості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питома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вага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гірничовидобувної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5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6185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вропи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F:\Users\Twinkle94\Desktop\europe_map_p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6136"/>
            <a:ext cx="8640960" cy="5788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45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останні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роки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відбулися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певні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зрушення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територіальній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структурі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промисловості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тенденцією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децентралізації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промислових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підприємств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В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узбережних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малих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середніх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містах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виросли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підприємства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орієнтуються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імпортну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сировину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Зріс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промисловий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потенціал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Паливна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промисловість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практично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повністю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орієнтується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імпортну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сировину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Власний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видобуток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нафти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становить 4,5 млн т, 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переробка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200 млн т,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робить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одним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із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найбільших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імпортерів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нафти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Цим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обумовлене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розміщення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нафтопереробних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підприємств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портових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містах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Природного газу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видобувають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17 млрд м3 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рік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споживають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100 млрд м3.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Значну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газу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отримує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Росії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Нідерландів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Алжиру (по газопроводу,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який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прокладений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 дну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Середземного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моря). В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енергетичному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балансі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переважає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нафта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понад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70 %).</a:t>
            </a:r>
          </a:p>
          <a:p>
            <a:pPr marL="0" indent="0">
              <a:buNone/>
            </a:pP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Вугілля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транспортується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переважно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Німеччини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залізничним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транспортом.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Найбільше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воно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використовується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як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паливо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металургії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частка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виробництва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електроенергії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80 %)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припадає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теплові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електростанції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решта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— ГЕС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Атомні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електростанції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після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Чорнобильської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катастрофи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,'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згідно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волевиявленням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всенародного референдуму, в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було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закрито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ТЕС, в основному,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розміщені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портових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містах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великих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нафтопереробних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заводів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або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великих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промислових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центрах, а ГЕС 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річках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беруть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початок в Альпах.</a:t>
            </a:r>
          </a:p>
          <a:p>
            <a:pPr marL="0" indent="0">
              <a:buNone/>
            </a:pP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Чорна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металургія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орієнтується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виключно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імпортну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залізну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манганову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руду,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коксівне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вугілля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 тому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центри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портові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Центрами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переробної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металургії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Турин,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Мілан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Венеція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електрометалургії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Больцано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Брешія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центри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виробництва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дешевої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гідроелектроенергії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власній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частково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імпортованій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сировині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розвивається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кольорова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металургія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Вона представлена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виплавкою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алюмінію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цинку,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свинцю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ртуті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Підприємства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зосереджені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районах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розміщення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теплових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гідравлічних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електростанцій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568952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машинобудівній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переважає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автомобільна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автомобілебудування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монополістом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концерн "ФІАТ",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якого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розташовані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Турині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Італії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спеціалізується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мотоциклів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мопедів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велосипедів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суднобудуванні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(Генуя,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Трієст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Ліворно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Торанто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авіаційному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(Турин, Неаполь).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Світове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електротехнічна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Італії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особливо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холодильників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пральних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машин —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відповідно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8% і 12,5 %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світового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цих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товарів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Електронна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містах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Півдня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області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Ломбардія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адміністративним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центром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якої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Мілан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всесвітньо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відомі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заводи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конторського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обладнання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експортною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галуззю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Італії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Вона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спеціалізується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перш за все, на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полімерів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синтетичних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волокон. Для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північного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сходу основною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сировиною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продукти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нафтопереробки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На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Півдні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Італії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спеціалізуються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хімії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органічного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синтезу,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мінеральних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добрив з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власної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довіз-1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ної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фосфорити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Марокко)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сировини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імпортних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лісоматеріалах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розвивається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деревообробна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зокрема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меблеве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легкої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належить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текстильній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швейній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взуттєвій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галузям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Італії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виробляється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майже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16 %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світового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обсягу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випуску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вовняних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тканин — друге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після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Китаю.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Найбільше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сконцентрована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галузь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містах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Північного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Заходу. Там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швейної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взуттєвої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галузей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працюють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основному на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власній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частково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імпортній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виробництвом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експортом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взуття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Італія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одне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провідних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місць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Виноробство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макаронна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Італії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посідають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одне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провідних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місць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7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endParaRPr lang="ru-RU" sz="17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6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24936" cy="6480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належить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мають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високопродуктивний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агропромисловий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комплекс.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забезпечує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свої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потреби 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продовольстві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рахунок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власного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виробництва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75 %. 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сільському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господарстві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дуже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поширеною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орендна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форма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господарювання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На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півдні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так званий "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земельний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голод"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призвів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масової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міграції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сільського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райони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півночі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структурі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сільського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господарства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провідна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роль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належить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рослинництву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яке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виробляє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понад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60 %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вартості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товарної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продукції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На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півночі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особливо в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Паданській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низовині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ґрунтово-кліматичні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умови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сприятливі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його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розвитку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Тут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споруджено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потужні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зрошувальні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системи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(2/3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мережі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),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втричі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більше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вноситься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мінеральних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добрив.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Інтенсивність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землеробства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півдні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стримується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багатоукладністю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сільського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господарства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Основою зернового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господарства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другої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значенням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галузі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рослинництва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є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пшениця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в основному,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твердих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сортів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Вирощують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також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кукурудзу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 на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поливних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землях — рис (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одне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провідних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місць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європейських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Із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технічних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культур в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вирощують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багато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цукрового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буряку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посідає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перші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місця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збором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тютюну і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апельсинів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Однак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провідне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місце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структурі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рослинництва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займає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овочівництво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виноградарство.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Овочі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здебільшого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вирощують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півночі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Важливим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вирощування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цитрусових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яблук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маслин.</a:t>
            </a:r>
          </a:p>
          <a:p>
            <a:pPr marL="0" indent="0">
              <a:buNone/>
            </a:pP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Тваринництво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державі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не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набуло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значного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розвитку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не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задовольняє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навіть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потреб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власного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Воно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спеціалізується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виробництві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молока та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м'яса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але в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цілому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певні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відмінності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території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виділяється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молочним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скотарством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свинарством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Центральна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Італія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м'ясним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скотарством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острови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Сицилія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Сардинія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6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вівчарством</a:t>
            </a:r>
            <a:r>
              <a:rPr lang="ru-R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endParaRPr lang="ru-RU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57592" cy="6340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Географічне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положення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конфігурація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різний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економічний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розвиток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спеціалізація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окремих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регіонів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зумовили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формування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густої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транспортної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мережі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яка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забезпечує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інтенсивне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переміщення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вантажів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пасажирів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За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якістю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густотою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сухопутних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транспортних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шляхів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вона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посідає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провідне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місце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усіх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видів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транспорту,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визначальна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роль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вантажообігу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перш за все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внутрішніх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перевезеннях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належить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залізничному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Протяжність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колій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сягає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тис. км,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із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12 тис. км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електрифіковані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Найбільшим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залізничним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вузлом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Мілан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Центральною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залізничною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магістраллю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лінія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Мілан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Болонья —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Флоренція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Рим.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Паралельно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нею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збудована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одна з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найкращих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автострад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Європи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"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Сонце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".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цілому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довжина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автомобільних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шляхів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твердим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покриттям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становить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понад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650 км,'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2,5 разу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ніж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Китаї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або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4 рази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ніж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Україні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Із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портів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Генуї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Венеції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Трієста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прокладені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великі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трубопроводи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Німеччини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Швейцарії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Австрії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перекачування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нафти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газу.</a:t>
            </a:r>
          </a:p>
          <a:p>
            <a:pPr marL="0" indent="0">
              <a:buNone/>
            </a:pP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значення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зовнішніх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зв'язках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морський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авіаційний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види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транспорту.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Зокрема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морський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посідає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друге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місце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вантажообігом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Морські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порти Генуя,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Венеція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Трієст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забезпечують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експортно-імпортні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перевезення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не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тільки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але й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Німеччини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Швейцарії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Австрії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дунайських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міжнародному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поділі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праці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Італія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спеціалізується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виробництві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машин та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устаткування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легкових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автомобілів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деяких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видів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верстатів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устаткування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паперової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харчової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поліграфічної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галузей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промисловості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холодильників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пральних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машин,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виробів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електронної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електротехнічної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галузей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промисловості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).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Експортує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Італія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також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продукцію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текстильної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швейної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взуттєвої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промисловості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одне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перших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місць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), а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також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овочівництва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виноробства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виноградарства,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цитрусові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інші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фрукти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Обсяг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імпорту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перевищує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обсяг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експорту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У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структурі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імпорту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переважають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сировина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матеріали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нафта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вугілля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руди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чорних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кольорових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металів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лісоматеріали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вовна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бавовна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продукти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харчування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Машини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устаткування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становлять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ній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лише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20 %.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Великі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доходи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отримує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Італія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міжнародних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послуг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туризму, фрахту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морських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суден, транзиту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міжнародних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вантажів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різними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видами транспорту.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Щороку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Італію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відвідує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понад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50 млн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туристів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Основними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Торговими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партнерами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Італії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Європейського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Союзу, на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припадає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майже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60 %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експорту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імпорту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окремих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держав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найтісніші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торговельні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зв'язки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Італія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Німеччиною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Францією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США.</a:t>
            </a:r>
          </a:p>
          <a:p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2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5148064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544 тис. км2.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60,7 млн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Унітарна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22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поділені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92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департаменти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заморські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департаменти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Гваделупа,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Гвіана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Мартініка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Реюньон,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заморські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2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територіальні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одиниці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Париж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друга за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площею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держава, яка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крайній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Вона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широкий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вихід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океану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Середземного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Сухопутні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кордони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розділяють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Бельгією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Люксембургом,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Німеччиною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Швейцарією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Італією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Монако, а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Іспанією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Андоррою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Разом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сусідніми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входять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ЄС,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простір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проходять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шляхи,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з'єднують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важливими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портами Атлантики.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Підводний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тунель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Ла-Манш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з'єднує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Великою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Британією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F:\Users\Twinkle94\Desktop\Franci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67623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Users\Twinkle94\Desktop\france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678057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9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5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5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35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кількістю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трете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Тривалий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час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приріст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завдяки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демографічній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політиці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уряду, став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дещо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вищим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ніж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розвинутих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державах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тривалість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життя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французів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79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років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(83—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жінки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75—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чоловіки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Останніми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роками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збільшується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завдяки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імміграції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колишніх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колоній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Східної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Африки,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Італії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Туреччини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однонаціональна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держава.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85 %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становлять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французи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належать до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романської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мовної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групи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індоєвропейської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мовної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сім'ї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Найчисленніші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національні'меншини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корсиканці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баски,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ельзасці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бретонці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фламандці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вихідці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Африки.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віруючих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складають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християни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-католики.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нерівномірно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густота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120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1 км2.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розвинутих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районах вона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сягає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300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1 км2,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тоді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як у горах густота становить 20—ЗО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1 км2. 73 %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міські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жителі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основному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проживають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50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міських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агломераціях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60%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1/5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жителів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(10,3 млн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проживає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Паризькій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агломерації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Центрами великих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агломерацій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Ліон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Марсель,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Лілль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вже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мільйон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жителів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.'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живе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невеликих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пунктах і хуторах.</a:t>
            </a:r>
          </a:p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зайнятості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сфера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послуг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(71 %),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25 %,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4 %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економічно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активного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Досить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рівень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безробіття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майже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10%).</a:t>
            </a:r>
          </a:p>
          <a:p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5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529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Тепер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недостатньо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забезпечена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мінеральними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ресурсами для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залежить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енергоносіїв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Запаси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вугілля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природного газу та руд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кольорових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незначні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вугільні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басейни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Лільський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Центрального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масиву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той же час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перше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запасами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уранових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руд.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Поклади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руд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родовища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бокситів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Ельзасі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калійної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солі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Лотарингії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кухонної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солі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Вона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досить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будівельну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забезпечена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прісними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водами,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запаси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гідроенергетичних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альпійських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річок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припливів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займають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25%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рахунок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вона не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тільки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забезпечує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себе деревиною, а й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навіть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експортує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центральна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рівнинна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південно-західна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гірська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старі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гори Центрального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масиву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молоді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хребти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Піренеїв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Альп).</a:t>
            </a:r>
          </a:p>
          <a:p>
            <a:pPr marL="0" indent="0">
              <a:buNone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переважають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два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типи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клімату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перехідний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помірно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континентального, а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південному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узбережжі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а Корсика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субтропічний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середземноморський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Ґрунти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переважають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карбонатні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бурі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лісові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чорноземи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Тобто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земельні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Практично вся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комфортна для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проживання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людей, 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узбережжя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рекреаційний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район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Крім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узбереж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важливими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рекреаційними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регіонами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Альпи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Піренеї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зберегла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культурну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спадщину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приваблює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мільйони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туристів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Парижа, Страсбурга, Бордо,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Ґренобля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Ніцци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9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риси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853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комплексу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державного сектора.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25 %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монополії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контролюють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25 %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іноземні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монополії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високорозвинута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постіндустріальна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агропромисловим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комплексом.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питома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вага,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декілька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аграрного сектора.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9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697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Характерною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тенденцією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останні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роки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темпи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визначають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НТП. Для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цього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висококваліфіковані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кадри,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транспортні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комунікації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технологічне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устаткування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переробляють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сільськогосподарську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Оскільки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власними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енергоресурсами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забезпечує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менше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половини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потреб,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паливна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орієнтується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основному,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видобутого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кам'яного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вугілля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енергобалансі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становить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приблизно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9 %.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нафтопереробних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заводах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переробляється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60 млн т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надходить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Перської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затоки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Африки,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газ з Алжиру.</a:t>
            </a:r>
          </a:p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Особливо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розвинута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атомна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електроенергетика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рівнем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друге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після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США, а 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виробленої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енергії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АЕС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85 %) — перше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Працюють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атомні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електростанції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основному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видобуток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становить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1,5 %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Чорна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Лотарингії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де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розташовані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старі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заводи,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перебуває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депресії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Зараз вона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майже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повністю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орієнтується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паливо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тому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цієї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тяжіють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портів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дешевої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гідроелектроенергії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розвинуту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кольорову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особливо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алюмінієву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свинцево-цинкову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Перша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орієнтується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боксити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свинцю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п'яте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772400" cy="63331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Загальна характеристика європейського регіону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992888" cy="609329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Розпад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СРСР і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всього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комуністичного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блоку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ускладнив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політичну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карту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якій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виділити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субрегіони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Центральної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Східної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Західній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(25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знаходяться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причому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них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входять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"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сімки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": ФРН,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Великобританія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невеликих держав з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населенням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10 млн.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Є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п'ять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карликових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": Андорра, Монако, Сан-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Маріно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Ліхтенштейн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Ватикан (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папська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 —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теократична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монархія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Гібралтар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британське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володіння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спірна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Іспанією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об'єднані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географічним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положенням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й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тісними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економічними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політичними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зв'язками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пригадати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Європейський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Союз (ЄС), до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входить </a:t>
            </a:r>
            <a:r>
              <a:rPr lang="ru-RU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en-US" sz="4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держав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Центральної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Східної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належать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колишні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соціалістичні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Угорщина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Болгарія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Румунія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Чехія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Словаччина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Албанія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утворилися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розпаду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Югославії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Словенія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Хорватія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Македонія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Боснія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Герцеговина,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Югославія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Сербії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Чорногорії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Балтії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Литва,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Латвія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Естонія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Молдова,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Білорусь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карта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сформувалась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основному в </a:t>
            </a: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причому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великий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справили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карта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зазнала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значних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пригадати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них: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розпад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СРСР,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утворення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СНД,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об'єднання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двох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німецьких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держав, "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оксамитові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революції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в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Східної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розподіл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Чехословаччини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Чехію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Словаччину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громадянська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Югославії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розпад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декілька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держав.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зберігаються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осередки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напруженості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таких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регіонах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Ольстер (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Північна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Ірландія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в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Албанії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ряді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СНД.</a:t>
            </a:r>
          </a:p>
          <a:p>
            <a:pPr algn="just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31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5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5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5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славиться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світовому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ринку як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виробник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конкурентоспроможної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особливо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тепловозів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електровозів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електронних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побутових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електроприладів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Особливо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виділяється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автомобілебудування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легкових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п'яте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лідером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виготовленні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надшвидкісних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транспортних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поїздів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випуском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телевізорів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вона входить у першу десятку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світу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великого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набула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авіакосмічна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третьою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запустила в космос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штучний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супутник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власний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космодром.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суднобудування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останнім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часом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перебуває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депресії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Більшість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машинобудівних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Великого Парижа,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Ліоні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Марселі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центрах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півночі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ступеня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досягла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особливо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органічного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синтезу,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Вони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спеціалізуються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полімерів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синтетичних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волокон,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мінеральних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добрив,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пластмас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парфумерії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медикаментів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каустичної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соди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п'яте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орієнтуються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Лотарингія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Ельзас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дешеву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електроенергію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;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зосереджується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центрах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нафтопереробки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легкої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провідними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швейна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текстильна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тканин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третє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текстильної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великих і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середніх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харчової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виноробна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Східних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Південно-Західному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регіонах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найбільшим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виробником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вершкового масла, сира,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м'яса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7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829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73616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загальним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обсягом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сільськогосподарської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перше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поступається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тільки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США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Канаді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виробляють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дрібні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(до 20 га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Однак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умовах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посилення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конкуренції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боку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ЄС все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набувають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користуються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підтримкою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тваринництво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землеробстві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зернове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Пшениця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займає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1/4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земель, 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врожайність'сягає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60 ц з 1 га.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Щорічний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збір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пшениці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становить 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40 млн т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четверте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всіх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зернових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60 млн т. З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культур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кукурудза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ячмінь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вирощування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пшениці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схід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кукурудзи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пшениці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технічних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культур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виділяється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цукровий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буряк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соняшник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окремих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районах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вирощують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льон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рис,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картоплю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хміль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тютюн,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квіти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оливкові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фруктових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яблуневі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сади, особливо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заході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рівень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виноградарства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овочівництва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обсягами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винограду вона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поступається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тільки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Італії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Провідними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галузями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тваринництва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скотарство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м'ясо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-молочно-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напрямку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свинарство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вівчарство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Центральному районах.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рівнем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інтенсивності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характеризується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тваринництво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Паризького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Рибальство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галуззю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спеціалізації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розмішуються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уздовж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атлантичного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узбережжя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496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Транспортний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комплекс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одним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найрозвинутіших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Залізничний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друге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вантажообігом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хоча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останнім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часом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зменшується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Протяжність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залізничних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ЗО тис. км, половина з них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електрифікована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4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автомобільний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здійснює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перевезення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пасажирів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вантажів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забезпечена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густою мережею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автомобільних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шляхів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якості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.'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їхня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протяжність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найдовша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900 тис. км.</a:t>
            </a:r>
          </a:p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трубопроводів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простягаються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портів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Парижа і Страсбурга.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Водні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шляхи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протяжність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майже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7 тис. км.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зовнішній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торгівлі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каботажних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перевезеннях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Авіаційний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щорічно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перевозить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ЗО млн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пасажирів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центром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авіаперевезень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Париж.</a:t>
            </a:r>
          </a:p>
          <a:p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10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95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Однією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найважливіших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форм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економічних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зв'язків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зарубіжними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країнами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вивіз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капіталу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який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помітно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перевищує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іноземні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вкладення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капіталів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(США,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ЄС). За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рівнем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зовнішнього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товарообігу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теж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одним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світових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лідерів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переважає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готова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продукція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саме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устаткування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вироби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споживчі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товари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експортом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продукції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хімічної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третє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зернових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культур — друге,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поступаючись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лише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США.</a:t>
            </a:r>
          </a:p>
          <a:p>
            <a:pPr marL="0" indent="0">
              <a:buNone/>
            </a:pP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переважає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промислова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сировина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устаткування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різних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галузей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паливно-енергетичні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ресурси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Приблизно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2/3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зовнішньої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торгівлі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Франції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припадає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Європейського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Союзу.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Значні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надходження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держава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міжнародного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туризму, а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транспортних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інших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послуг</a:t>
            </a:r>
            <a:r>
              <a:rPr lang="ru-RU" sz="2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sz="23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6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920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1"/>
            <a:ext cx="5093603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17,1 млн км2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142,8 млн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Російська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Федерація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Федеративна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49 областей, два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федерального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36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різного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статусу.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Москва.</a:t>
            </a:r>
          </a:p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Євроазіатська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держава, 1/4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Східній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3/4 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Північній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Північно-Східній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заходу 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9 тис. км, а з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 тис. км.</a:t>
            </a:r>
          </a:p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омивається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водами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трьох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(2/3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кордонів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вистачає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вигідних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особливо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європейській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тому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торгівлі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здійснюється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транзитом через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сусідніх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відносно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недалеко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до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ЄС,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до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Китаю та США.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володіє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унікальним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Євразії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комунікаційним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потенціалом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Сухопутними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кордонами вона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межує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11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Наземними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транспортними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шляхами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зв'язана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багатьма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державами материка, з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підтримує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стосунки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50" name="Picture 6" descr="F:\Users\Twinkle94\Desktop\й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11" y="908721"/>
            <a:ext cx="3744416" cy="2326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F:\Users\Twinkle94\Desktop\Peterhof,_Russ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07" y="3429000"/>
            <a:ext cx="381642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366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5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250"/>
                            </p:stCondLst>
                            <p:childTnLst>
                              <p:par>
                                <p:cTn id="5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109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1960-х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рр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значними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темпами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знижувалася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 1991 р.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почався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процес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депопуляції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Коефіцієнт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народжуваності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початок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XXI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ст. становив 10,4 на 1000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смертності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16 на 1000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тривалість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життя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знизилася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65,3 року, 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дитяча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смертність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віком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року становить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5,3 на 1000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народжених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жінок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тривалість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життя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майже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2,3 року,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54 %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усієї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кількості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демографічна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ситуація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обумовлена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дією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цілої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низки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соціально-демографічних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чинників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Зовнішня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міграція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незначне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додатне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сальдо (+0,7 %), а тому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впливає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національний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склад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ніж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динаміку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кількості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проживає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100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націй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народностей.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загальній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кількості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становить 81,5%. Вони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становлять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практично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всіх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окрім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Татарстану,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Чечні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Осетії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де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складають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40 %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автономних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утвореннях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республіках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краях, областях, округах),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виділені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національною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ознакою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Українців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проживає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4 млн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українська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діаспора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Вони є другою 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кількістю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після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татар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6 млн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жителів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національною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меншиною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густота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становить 8,3 особи на 1 км2.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(79 %.)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проживає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густота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тут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відповідно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становить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майже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27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1км2, а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азіатській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менше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3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1 км 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Внутрішні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міграційні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процеси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впливають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як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азіатській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так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частинах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Так, вони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спричинили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майже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обезлюднення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місцевостей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Нечорноземній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Російської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Федерації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центральні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регіони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Водночас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тут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характерні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темпи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урбанізації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міські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агломерації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зосереджують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1/3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них особливо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виділяються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Московська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Санкт-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Петербурзька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Нижньоновгородська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Єкате-ринбурзька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Челябінська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рівень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урбанізації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становить 73 %.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північно-західному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регіоні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потреб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трудовими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-ресурсами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неоднаковим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регіонах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працездатного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зростає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вищими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темпами на Далекому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Сході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Східному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Кавказі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Центральній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вона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зменшується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4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103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здебільшого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концентруються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залягають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межиріччі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Єнісею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Лени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Тунгуський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Ленський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і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Сибіру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Кузнецький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запасами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коксівного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Донбасу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Печорський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кам'яновугільний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Підмосковний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буровугільний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запасами природного газу (36 %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перше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(5 %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восьме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сконцентровані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Сибіру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межах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магнітної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аномалії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Кольському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півострові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руд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нікелевих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Кольському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півострові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Сибіру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свинцево-цинкових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олов'яних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Сибіру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Далекому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алюмінієвих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золота —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Лени та Амуру.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70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базу для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зокрема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поклади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калійних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кам'яної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солей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Приураллі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Солікамська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Березняків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апатитів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Кольському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півострові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фосфоритів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заході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 запасами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прісних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вод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Недоліком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водних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слабонаселених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слабоосвоєних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східних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районах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водні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Там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запаси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гідроресурсів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лісистість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сягає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40 %, а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на Далекому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Сході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до 50 %. У межах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концентрується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53 %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хвойних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лісові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масиви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північноєвропейській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на Далекому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Сході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займають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рівнини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межах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помірного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субарктичного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арктичного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кліматичних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поясів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Однак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помірний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клімат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помірно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континентальним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у районах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Середнього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континентальним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порівняно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спекотним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літом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дуже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холодною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температури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січня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становлять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-35°...-45 °С),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малосніжною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зимою. Тому там далеко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простягається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область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поширення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вічної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мерзлоти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величезної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площею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лісової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лісостепу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степу.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Прикаспійській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низовині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сформувалися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напівпустелі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Отже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ґрунтово-кліматичні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умови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більшості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не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зовсім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сприятливі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високопродуктивного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Приблизно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600 млн га (40 %) земель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використовуються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сільськогосподарськими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господарствами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але з них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лише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трохи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третини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становлять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сільськогосподарські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угіддя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займають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7 %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загальної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площі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розмірами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поступаються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тільки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США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Індії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Концентруються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основному, в зонах степу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лісостепу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лісової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Унікальні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ландшафти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передумовою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екологічного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спортивного туризму.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розташовані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Причорноморсько-Кавказький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Сочі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Анапа, Геленджик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.)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Північнокавказький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рекреаційні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Кисловодськ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П'ятигорськ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Мінеральні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Води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.).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Туристів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приваблюють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архітектурні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ансамблі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Санкт-Петербурга,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Москви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"Золотого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кільця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".</a:t>
            </a:r>
          </a:p>
          <a:p>
            <a:pPr marL="0" indent="0">
              <a:buNone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09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52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97360"/>
            <a:ext cx="8229600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середини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1980-х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відбувалося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постійне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зниження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темпів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росту.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(ВНП)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скоротився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30 %.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світовій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знизилася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6,4 % у 1985 р. до 2,3 % у 2002 р. За ВВП на одну особу (11 100 дол. США на одну особу у 2005 р.) вона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поступається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багатьом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постсоціалістичним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Нафта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природний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газ, метали і деревина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80 %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російського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ставить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економічне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залежність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коливань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світових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сировину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переважає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особливо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важка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експортні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видобуток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газу,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хімічна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лісова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деревообробна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целюлозно-паперова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Помітно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вплинули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зміни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територіальній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обумовлені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будівництво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здійснювалося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східних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малоосвоєних</a:t>
            </a:r>
            <a:r>
              <a:rPr lang="ru-RU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7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829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Паливна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займається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видобутком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усіх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мінерального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палива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2/3 становить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газ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вугілля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видобувають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Кузнецькому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Печорському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басейнах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для потреб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регіонів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Підмосковному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Кансько-Ачинському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Іркутському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До 40 %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вугілля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видобувають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відкритим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способом.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газ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видобувають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Західносибірському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Волго-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Уральсько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-му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нафтогазоносних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басейнах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Кавказі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Півночі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острові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Сахалін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переробки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(Ярославль,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Кіриші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Уфа,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Омськ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.)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мірою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орієнтуються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споживання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нафтопродуктів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доставляється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них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розгалуженою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системою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нафтопроводів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1000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електрогенеруючих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Потужність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усіх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електростанцій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становить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200 млн кВт.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70 %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електроенергії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виробляють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теплові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орієнтуються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як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споживача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центральних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районах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так і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паливо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(у районах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видобутку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палива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Атомні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електростанції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сконцентровані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12 %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електроенергії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20 %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електроенергії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продукують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ГЕС. Основу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гідроенергетики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становить Волго-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Камський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каскад ГЕС, а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азіатській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Ангаро-Єнісейський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каскад.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Металургійний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комплекс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Магнітогорськ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Нижній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Тагіл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Липецьк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Тула,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Череповець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Старий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Оскол)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Кузнецьк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Урал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використовує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головним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чином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довізну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Казахстану)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залізорудну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Металургійні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заводи Центру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використовують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руду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Курської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магнітної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аномалії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Кольорова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важких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орієнтується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основному,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представлена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нікелевими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заводами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Мончегорськ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Орськ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Східному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Норильськ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виплавки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міді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Красноуральськ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Ревда,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Мідногорськ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свинцю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Цинку —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Кавказі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(Владикавказ), цинку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Челябінськ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Бєлово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олова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Новосибірськ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Алюміній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виплавляють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районах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дешевої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електроенергії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Волхов, Кандалакша, Волгоград,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Красноярськ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Братськ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Абакан.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видобуток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золота й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алмазів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Східному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на Далекому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Сході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1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1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100"/>
                            </p:stCondLst>
                            <p:childTnLst>
                              <p:par>
                                <p:cTn id="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301608" cy="10215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Федеративна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Географічне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4" y="1052736"/>
            <a:ext cx="5690064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могутня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індустріальна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 не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й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Вона входить до «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яка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політиці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є членом ООН, ЄС, ОЕСР,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НАТО.</a:t>
            </a:r>
          </a:p>
          <a:p>
            <a:pPr marL="0" indent="0">
              <a:buNone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правління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За формою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правління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парламентська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законодавча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однопалатному і парламенту (бундестагу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палаті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депутатів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виконавча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уряду,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очолюваному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федеральним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канцлером.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адміністративно-територіальному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16 земель,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самоврядування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1949 р.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розділена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ФРН та НДР,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1990 р.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об'єдналися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одну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країну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Географічне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Об'єднання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сприяло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поліпшенню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геополітичного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Визначальною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особливістю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географічного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те,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ФРН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перехресті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торговельно-транспортних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магістралей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ФРН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межує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9 державами.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кордоном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Балтійське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річкові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магістралі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Рейну та Дунаю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внутрішніх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зовнішніх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торговельно-економічних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F:\Users\Twinkle94\Desktop\yadernykh-reaktoro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97" y="1268760"/>
            <a:ext cx="3153183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Users\Twinkle94\Desktop\erfu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76" y="3501008"/>
            <a:ext cx="2987824" cy="3023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464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80920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добре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розвинуте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автомобілебудування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автобусів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вантажних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легкових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автомобілів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Основними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центрами є Москва,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Нижній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Новгород, Павлово,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Тольятті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Набережні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Човни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Міас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однією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авіабудівних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держав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світу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Центрами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авіабудування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Нижній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Новгород, Ростов, Саратов, Самара, Казань.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Сільськогосподарське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охоплює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зернозбиральних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комбайнів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(Ростов-на-Дону, Таганрог,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Омськ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Красноярськ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техніки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верстатів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сприятливі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передумови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багатьох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або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неорганічної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так і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органічної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мінеральних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добрив, перш за все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фосфорних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азотних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калійних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добрив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орієнтується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виключно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Уралі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Солікамськ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Березняки).</a:t>
            </a:r>
          </a:p>
          <a:p>
            <a:pPr marL="0" indent="0">
              <a:buNone/>
            </a:pP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органічного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синтезу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охоплює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волокон, синтетичного каучуку, а з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нього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гуми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гумових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шин,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пластмасових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полімерних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матеріалів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Одним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найстаріших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лісовиробни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-чий комплекс.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разом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США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посідають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заготівлею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теперішній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час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деревообробна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добре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розвинута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Уралі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півночі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почала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розвиватись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півдні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Сибіру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Далекого Сходу. Там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формуються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лісопромислові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комплекси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задіяна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переробка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відходів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Легка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традиційно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галузь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Однак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останнім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часом,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обсяги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цій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суттєво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знизилися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Провідною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галуззю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легкої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текстильна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текстильної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бавовняна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вовняна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шовкова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лляна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Розвинуті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трикотажна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швейна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галантерейна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шкіряно-взуттєваґ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концентруються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найбільших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містах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Москві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Санкт-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Петербурзі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6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77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145"/>
            <a:ext cx="8229600" cy="8549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різноманітну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спеціалізацію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галуззю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землеробства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вирощування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зернових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культур.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пшеницею, житом, ячменем,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вівсом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кукурудзою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іншими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культурами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зайнято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2/3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посівних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площ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Головні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зернові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басейни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Дону,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Кубані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Поволжя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Урал,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Західного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Кавказі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Нижньому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Поволжі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Приморському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посіви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рису.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посівів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технічних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культур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цукровий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буряк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соняшник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льон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соя.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вирощування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цукрового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буряку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Тут та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Поволжі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посіви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соняшнику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мішаних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європейської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основною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технічною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культурою 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льон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Приморському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Далекому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Сході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вирощують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сою.</a:t>
            </a:r>
          </a:p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вирощування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картоплі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майже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збігаються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районами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вирощування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льону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До них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належить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Урал.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Повсюдно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розвивається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овочівництво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особливо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великих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площі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зайняті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баштанні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культури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Поволжі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Північному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Кавказі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розведенні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рогатої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худоби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поголів'ям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стада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виділяється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Поволжя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Центр,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Урал,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Кавказ.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великих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розвивається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молочне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тваринництво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картоплярства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виділяються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свинарством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Кавказ,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Поволжя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Східний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вівчарством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головний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район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розведення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оленів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58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064896" cy="48318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</a:t>
            </a:r>
            <a: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Транспортна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система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охоплює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транспорту і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відіграє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важливу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у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економіки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територіальної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організації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цієї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світу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Найважливіше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залізничний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переважає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здійсненні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внутрішньодержавних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перевезень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вантажів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пасажирів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Загальна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протяжність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залізниць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однією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найбільших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становить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100 тис. км.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Переважна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більшість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важливих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залізниць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бере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початок в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Москві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вважається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одним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найбільших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залізничних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вузлів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На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півдні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Далекого Сходу з Метою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розвантаження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Транссибірської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залізничної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магістралі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простягається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Москви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Владивостока (порт на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Тихоокеанському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узбережжі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збудована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Байкало-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Амурська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магістраль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вантажообігом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залізничний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посідає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Автомобільний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відіграє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важливу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у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внутрішніх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перевезеннях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автомагістралі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Москва — Санкт-Петербург, Москва —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Нижній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Новгород — Казань, Москва — Самара.</a:t>
            </a:r>
          </a:p>
          <a:p>
            <a:pPr marL="0" indent="0">
              <a:buNone/>
            </a:pP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Швидко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зростає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трубопроводного транспорту.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Збудовано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ряд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та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газопроводів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Західного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Сибіру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Центральної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Морський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забезпечує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значну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частину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зовнішньоторговельних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перевезень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Найважливіші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порти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ru-RU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Санкт-Петербург, </a:t>
            </a:r>
            <a:r>
              <a:rPr lang="ru-RU" sz="1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Новоросійськ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Калінінград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Мурманськ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Архангельськ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Владивосток.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Недоліком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те,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портів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замерзають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або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дуже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віддалені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розвинених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районів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Майже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400 тис. км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річок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судноплавними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використовуються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як для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роботи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річкового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транспорту, так і попутно для сплаву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лісу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Важливе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значення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збудовані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Біломоро-Балтійський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Волго-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Донський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канали.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Недоліком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сезонна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обмеженість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Значного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набув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повітряний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транспорт, особливо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щодо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перевезення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пасажирів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міста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аеропорти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дуже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великий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обсяг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зовнішньої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торгівлі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339,9 млрд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доларів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(2005 р.).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Особливістю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зовнішньої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торгівлі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позитивне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сальдо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зовнішньої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торгівлі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142,9 млрд дол. (2005 р.).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пояснюється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тим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виступає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головним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чином, як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постачальник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природного газу,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різноманітних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руд та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їхніх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концентратів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для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високорозвинутих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постіндустріальних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Для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розвиваються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вона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постачає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товари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зброю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другий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експортер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зброї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постачає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світовий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ринок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нафту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природний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газ,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кам'яне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вугілля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апатити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пиломатеріали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алюміній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устаткування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текстильної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лісової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целюлозно-паперової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деревообробної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легкові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металорізальні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верстати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парові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котли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доменне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сталеплавильне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устаткування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екскаватори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імпорту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переважає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судна.,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тепловози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електровози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вагони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верстати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підвищеної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точності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природний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каучук,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бавовна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какао,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кава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цитрусові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зерно,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м'ясо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олія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Велику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роль у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зовнішньоекономічних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зв'язках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Росією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відіграють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пострадянські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Україна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Казахстан,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Білорусь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Узбекистан та </a:t>
            </a:r>
            <a:r>
              <a:rPr lang="ru-RU" sz="12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</a:t>
            </a:r>
            <a:r>
              <a:rPr lang="ru-RU" sz="1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endParaRPr lang="ru-RU" sz="1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60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43" y="1312640"/>
            <a:ext cx="5088497" cy="55007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312,6 тис. км2.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38,5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Унітарна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16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воєводств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Варшава.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вигідне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ЕГП.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переваги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широкий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Балтійського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сусідство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державою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країнами-чденами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Євросоюзу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Словаччиною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.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Чехією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Литвою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сухопутний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кордон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Калінінградська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обл.),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Білоруссю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тісні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проходять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автомагістралі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газопроводи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з'єднують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обставина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розгалуженої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наданню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сусіднім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52314"/>
            <a:ext cx="8229600" cy="7913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9944" y="2690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0700" b="1" dirty="0" smtClean="0"/>
              <a:t/>
            </a:r>
            <a:br>
              <a:rPr lang="ru-RU" sz="10700" b="1" dirty="0" smtClean="0"/>
            </a:br>
            <a:endParaRPr lang="ru-RU" sz="107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72344" y="4214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170" name="Picture 2" descr="F:\Users\Twinkle94\Desktop\Flag_Poland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40" y="1112976"/>
            <a:ext cx="3863584" cy="2002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Users\Twinkle94\Desktop\640px-Krakow_rynek_0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40" y="3284984"/>
            <a:ext cx="38635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7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383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зазнали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величезних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втрат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(7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15 %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ситуація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незначним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додатним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(3—5 на 1000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приростом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тилу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народжуваність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72 роки.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спрямована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підтримку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багатодітних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збільшення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народжуваності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Поляки,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слов'янської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98 %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меншин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здебільшого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південно-східній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віруючого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католики.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км2. Особливо густо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заселеними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Сілезія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Найменша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північно-східних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 (70—60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км2).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60 % —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питомою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вагою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Сілезії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питома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вага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(60 %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1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41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постсоціалістичних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найкраще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Надра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кам'яного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кам'яної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цинкових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нікелевих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кам'яного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бурого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сконцентровані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Сілезькому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Люблінському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газу,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задовольняють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незначну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центральна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(80 %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Польською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Сілезька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Малопольська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Люблінська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височини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поступово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переходять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передгір'я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Карпат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Судетських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горах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дорогами.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помірно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континентальний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річковою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мережею.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Вісла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Одра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9/10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усієї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вкрито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за запасами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помірного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родючі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грунти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угіддя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48 %,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луки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пасовища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Мальовничі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ландшафти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наявністю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курортно-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оздоровчого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комплексу. Другим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рекреаційним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Балтійського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7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2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9046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Господарство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сучасної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Польщівідзначається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розвинутою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галузевою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територіальною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структурою.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індустріально-аграрна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держава (</a:t>
            </a:r>
            <a:r>
              <a:rPr lang="ru-RU" sz="35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дає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36 %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вартості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ВВП, 4 % —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сільське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господарство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60 % — сфера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послуг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багатогалузеву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структуру, в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провідне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посідають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вугільна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лісова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легка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Добре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розвинена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будівельна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Особливістю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територіальної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організації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Польщі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концентрація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півдні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спадщину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соціалістичної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економіки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Польща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отримала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ряд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нерентабельних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енергоємних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екологічно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брудних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Після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вступу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ЄС у 2004 р.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отримала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багатомільярдну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фінансову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допомогу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подолання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кризових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явищ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паливно-енергетичному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машинобудівному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комплексах,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легкій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інших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галузях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успішно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здійснює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їх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модернізацію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Паливна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значною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мірою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орієнтована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видобуток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використання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власного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палива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Так,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обсяги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видобутку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вугілля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(перш за все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Верхньо-Сілезький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басейн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становлять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останні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роки 215—250 млн т.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надходить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(до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Західної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скандинавських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газ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Польща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імпортує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основному, трубопроводами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Розглядається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можливість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морським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шляхом з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Норвегії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Перської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затоки. У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перспективі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Польща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може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імпортувати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Каспійського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басейну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умови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добудови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нафтопроводу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Одеса—Броди (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до м.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Плоцьк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електроенергії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ТЕС (97 %), 3 %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дають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ГЕС.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Третина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теплових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електростанцій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зосереджена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Верхній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Сілезії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Працюють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вони,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здебільшого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на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вугіллі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частково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на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мазуті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Металургійна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представлена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чорною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кольоровою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металургією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Чорна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виробляє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20 млн т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сталі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працює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власному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коксівному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вугіллі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довізній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руді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залізній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Швеції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мангановій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з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Чорна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сконцентрована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півдні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Верхній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Сілезії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Найбільшими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центрами е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Краків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Катовіце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Ченс-тохова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Кольорова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частково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працює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власній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мідній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свинцево-цинковій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та на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довізній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боксити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Угорщини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Кольорова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сконцентрована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південно-західнй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Польщі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орієнтується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мідні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руди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Нижньої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Сілезії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Ґлогув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Легниця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Свинець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цинк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виплавляють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Катовіце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інших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промислових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центрах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Верхньої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Сілезії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На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електроенергії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ТЕС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працюють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алюмінію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Скавина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Конін</a:t>
            </a:r>
            <a:r>
              <a:rPr lang="ru-RU" sz="3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Металургія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цілому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задовольняє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потреби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Польщі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металі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Частина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продукції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йде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</a:t>
            </a:r>
            <a:r>
              <a:rPr lang="ru-RU" sz="3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1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264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яке є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найважливішою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галуззю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промислового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комплексу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Польщі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дає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ЗО %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вартості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промислової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продукції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становить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значну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частку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експортного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потенціалу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1980—1990-х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рр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проблемою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польського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було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технологічне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відставання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рівня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високорозвинених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ЄС.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Тепер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проблема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вирішується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основному за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рахунок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імпорту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технологій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Польське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спеціалізується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випуску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суден (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Гдиня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Гданськ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Щецін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устаткування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енергетики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металургії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хімічної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Краків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Катовіце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Чен-стохова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Битом), для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харчової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промисловості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(Варшава,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Бидґощ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а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також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сільськогосподарські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машини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легкові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автомобілі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вагони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тощо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останні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роки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набуло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верстато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і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приладобудування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виробництво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побутових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машин,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розвиваються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точного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наукоємного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машинобудування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(Варшава, Вроцлав, Познань,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Краків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Хімічна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Польщі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багатогалузеву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структуру. Тут активно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розвивається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нафтохімія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Плоцьк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газохімія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Пулава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Тарнув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органічного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синтезу,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основна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Підприємства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випускають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пластмаси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синтетичні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волокна, каучук,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мінеральні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добрива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сірчану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азотну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кислоти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Текстильна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традиційна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галузь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Польщі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Вона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відзначається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високим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рівнем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територіальної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концентрації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Більшість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підприємств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розташована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Лодзі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(2/3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працюючих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та у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Нижній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Сілезії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Харчова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промисловість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зазнала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значної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модернізації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останні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роки. Вона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випускає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борошно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цукор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плодоовочеві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м'ясні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консерви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іншу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продукцію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своєму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розміщенні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тяжіє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районів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виробництва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сільськогосподарської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сировини</a:t>
            </a:r>
            <a:r>
              <a:rPr lang="ru-RU" sz="3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15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ефективність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невеликих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фермерських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країн-членів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ЄС у 2004—2006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зміцнює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дешевизни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картоплі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льону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молока, тютюну,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буряку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ягід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рослинництву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56%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кормовими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13 %,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картоплею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16 %,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5%.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пшениці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південно-східній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збільшується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жита та ячменю.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центральна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садівництва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овочівництва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Тут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ягід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порічок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полуниць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зазначені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7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радіальне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Варшави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простягання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все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набувають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артерії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гілки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йде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Катовіце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Варшави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Варшави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меридіональні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Балтики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йде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реконструкція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трубопровідної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мережі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перевезення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автодоріг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сформувалася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перевезень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судноплавні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Одру,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Віслу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канали.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Трубопровідний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 представлений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і газопроводами,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йдуть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Сходу через Польщу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Балтійському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6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73616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Рельєф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рівнинним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низовини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Північнонімецька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низовина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височини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масиви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зруйнованих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Рейнські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Гарц, Шварцвальд),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плоскогір'я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Баварські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Альпи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Баварське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плато).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країною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родючих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земель,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повноводних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річок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помірний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помірно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теплим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літом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м'якою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зимою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достатньою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Рейн, Везер,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Ельба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Дунай.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Чверть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покрита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лісами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масивах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височинах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набагато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видобуває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копалини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кам'яне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Рурський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Саарський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і буре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калійна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кам'яна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гіпс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польовий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шпат,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крейда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графіт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За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ФРН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1-ше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230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/км2.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ніональному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німці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(95 %).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національностей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датчани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поляки,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голландці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турки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таін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 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християнство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католики,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протестанти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ФРН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Починаючи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70-х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смертність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над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народжуваністю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Депопуляції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вдається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уникнути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постійному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притоку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іммігрантів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їхньою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1-ше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(9%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одна з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урбанізованих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86%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ФРН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агломерацій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них: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Ессен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(6,5 млн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Франкфурт-на-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(3,6 млн),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Берлін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Дюссельдорф (по 3 млн), Кельн (2,9 млн).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виділити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 Руру, де велика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концентрація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агломерацій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привела до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Рурського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мегаполісу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сферах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млн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 них 58 % —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38% —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будівництві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4% —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сільському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130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1980-х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зорієнтовані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соціалістичні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час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ринкових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перетворень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інтенсивність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Заходу,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східноєвропейські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експортно-імпортних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судна,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обладнання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кокс,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деревообробної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газ,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боксити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7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Білорусь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97360"/>
            <a:ext cx="4896544" cy="5760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2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sz="22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208 тис. км2.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10,3 млн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Унітарна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шість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областей.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Мінськ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Білорусь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розміщена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північно-східній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Центральної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Форма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компактна.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Найбільша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протяжність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заходу на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650 км, а з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південь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560 км.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м.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Мінськ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вигідно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центральній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Білорусь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виходу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моря і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судноплавні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забезпечують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міжнародної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торгівлі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тому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змушена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послуговуватись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морськими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портами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Литви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Латвії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Межує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розвиненими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регіонами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Литви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Латвії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(члени ЄС). Через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територію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проходять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транспортні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магістралі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міжнародного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забезпечують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зв'язок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Росією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державами ЄС, з одного боку, та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Україною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державами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балтійського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регіону</a:t>
            </a:r>
            <a:r>
              <a:rPr lang="ru-RU" sz="22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 другого.</a:t>
            </a:r>
          </a:p>
        </p:txBody>
      </p:sp>
      <p:pic>
        <p:nvPicPr>
          <p:cNvPr id="8195" name="Picture 3" descr="F:\Users\Twinkle94\Desktop\ne-prodayut-valyutu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52" y="3789040"/>
            <a:ext cx="397433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6" name="Picture 4" descr="F:\Users\Twinkle94\Desktop\ws_Belarus_Flag_1280x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44" y="1094470"/>
            <a:ext cx="3925957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4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1095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2005 р. становила 10,3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1990-х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від'ємний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приріст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народжуваністю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смертністю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68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81 %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11,4 %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поляки — 4 %,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3 %.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1км2.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Мінській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80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областях вона становить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35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71 %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утричі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Мінській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75 %,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Мінськ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місто-мільйонер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виробничій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достатньо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кваліфікований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Сформувався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міграції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великих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(2/3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боку,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спричинило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ситуацію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масштабів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набрала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депопуляція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8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8092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Виявлені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кам'яного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бурого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південно-східній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Речиця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ресурсом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торф.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кухонні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Солігорські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калійної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нерудної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будівельних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(особливо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скляних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вапняків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мергелів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основному плоско-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злегка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погор-бована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помірно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континентальний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достатньо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вологий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густа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мережа,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налічує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 тис.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4 тис. озер.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Гідроресурсів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крайній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сильно заболочена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низовина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дерново-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підзолисті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вимагають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вапнування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кислотність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молодняками.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угіддя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46%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 %.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35 % земель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заболочені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перезволожені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аварії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Чорнобильській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АЕС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радіактивного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опинилися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південно-східні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(130 тис км2).</a:t>
            </a:r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2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4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дотепер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залишилися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командно-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адміністративної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модель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ринковий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соціалізм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Мало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змінились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напрямки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зберігає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пострадянськими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ВНП (6800 дол. США на одну особу).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індустріально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-аграрною державою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46%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ВВП, 13%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41 % — сфера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2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29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основному,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довізному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основному,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0,5 млн т.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Електроенергетика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охоплює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ТЕС,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торф, мазут.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металургійного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комплексу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металургійний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завод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Жлобині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багатогалузеве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неметалоєм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верстатів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Солігорська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склалася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калійних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добрив, у Гродно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виготовляються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азотні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добрива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Гомелі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апатитів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фосфорні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Новополоцьку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Мозирі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нафтопереробні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заводи,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сформувалося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синтезу.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достатнього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глибокій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переробці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девізної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зумовило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охоплює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бавовняні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вовняні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шовкові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лляні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текстильні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лляних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тканин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особливо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плодово-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овочева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39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(70 %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45 %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40 %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кормові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ячмінь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озиме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жито,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зернобобові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гречка.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культурами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льон-довгунець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буряк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південно-західній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одним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картоплі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Добре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молочне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м-'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ясне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Поголів'я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свійських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продовжує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4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овнішньоекономічні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видом транспорту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сягає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5,5 тис. км.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шляхів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твердим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покриттям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 тис. км.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судноплавних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шляхів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Дніпро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Прип'ять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Березина,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Дніпро-Бузький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канал)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1500 км.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створена густа мережа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газопроводів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Білорусі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2,5 разу. Довозиться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лісоматеріалів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зерна;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вивозяться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правило,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невеликою вагою,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картоплі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Так,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СНД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вивозиться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автомашин,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тракторів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силосозбиральних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комбайнів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металорізальних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верстатів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телевізорів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мотоциклів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наручних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годинників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побутових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холодильників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60 %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масла,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плодово-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овочевих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консервів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65 %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етилового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спирту, 20 %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кондитерських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20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204864"/>
            <a:ext cx="5616624" cy="1419363"/>
          </a:xfrm>
        </p:spPr>
        <p:txBody>
          <a:bodyPr>
            <a:normAutofit/>
          </a:bodyPr>
          <a:lstStyle/>
          <a:p>
            <a:r>
              <a:rPr lang="uk-UA" sz="6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Кінець</a:t>
            </a:r>
            <a:endParaRPr lang="ru-RU" sz="6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00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40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Паливно-енергетична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ФРН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високорозвинутих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(18 %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ВНП)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індустріальним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«локомотивом»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(30 %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ВНП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ЄС).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обсягом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4-те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США, Китаю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галузями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спеціалізації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 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Паливно-енергетична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власному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кам'яному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бурому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видобувається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Рурському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(80 %)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Саарському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басейнах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(10%),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Сходу,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Африки)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Норвегії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Центрами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нафтопереробки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Кельн,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Інгольштадт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Гамбург.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виробляється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ТЕС,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центрах (Дюссельдорф, Штутгарт, Гамбург, Кельн,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Маннгейм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ГЕС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побудовано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течії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Дунаю,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притоках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річках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Ельбі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Везері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Рейні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АЕС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19),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основному в межах великих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агломерацій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 %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електроенергії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власному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Швеції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Іспанії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Алжиру,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експортується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районах Руру і Саару. Заводи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циклу є 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Баварії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Саксонії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Бремені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практично не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запасів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алюмінію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Ессен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Гамбург),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(Гамбург,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Дуйсбург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Айслебен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свинцю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цинку.</a:t>
            </a:r>
          </a:p>
          <a:p>
            <a:pPr marL="0" indent="0">
              <a:buNone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5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7829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Хімічна промисловість. Машинобудування і металообробка. Сільське господарство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53344"/>
            <a:ext cx="864096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Хімічна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власну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кам'яну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калійну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солі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та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імпортну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нафту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фосфорити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сірку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сировину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відходи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металургії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Основою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продукція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побутової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хімії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солі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мінеральні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добрива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синтетичні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волокна,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пластмаси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синтетичний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каучук. За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експортом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хімічної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ФРН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1 -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30 %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виробляється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йде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центри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Галле, Дюссельдорф, Кельн, Лейпциг,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Берлін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Дрезден та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металообробка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ФРН.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продукцією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німецькі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корпорації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"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Даймлер-Бенц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Штудгарті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"Фольксваген"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Вольфсбурзі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"Адам Опель"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Рюссельхеймі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"Форд"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Кельні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"БМВ"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Мюнхені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багатогалузевого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Штутгартський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Нижньорейнсько-Рурський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РейнськоМайнський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Там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обладнання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побутову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електротехніку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електроніку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усьому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німецькі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точні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прилади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оптика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судна.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Берлін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Франкфурт-на-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Нюрнберг, Гамбург, Кельн, Бремен, Лейпциг, Магдебург, Дрезден.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спрямована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споживчих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харчування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одягу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тканин,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взуття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поліграфічної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музичних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інструментів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мисливської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зброї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весь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славляться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німецьке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пиво,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швейні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трикотажні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фарфор.</a:t>
            </a:r>
          </a:p>
          <a:p>
            <a:pPr marL="0" indent="0">
              <a:buNone/>
            </a:pP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добре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Основною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галуззю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валової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рівнинах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розводять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рогату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худобу молочного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передгір'ях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свиней, а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 -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овець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рослинництва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садівництво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виноградарство,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овочівництво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картоплярство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буряківництво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тютюнництво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хмельництво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пшеницю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ячмінь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жито, овес,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кукурудзу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(зерно,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овочі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фрукти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доводиться 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експортувати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Рибальство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акваторіях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Балтійського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Основа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виловлювання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тріски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сайри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лосося,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63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652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Транспорт. </a:t>
            </a:r>
            <a:r>
              <a:rPr lang="ru-RU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Зовнішньоекономічні</a:t>
            </a:r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endParaRPr lang="ru-RU" sz="2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 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добре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оснащення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пасажиро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та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вантажоперевезень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автошляхів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540 тис.,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колій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44 тис.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кілометрів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ФРН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з'єднано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каналами,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транспортну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систему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перевезеннях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порти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Росток,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Вісмар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Любек,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портах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20%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вантажоперевезень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Гамбург. У ФРН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функціонують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28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аеропортів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них — 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Франкфурті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-на-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Берліні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останнього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десятиріччя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значного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трубопровідний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За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загальним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зовнішньоторговельним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товарооборотом ФРН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2-ге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</a:t>
            </a:r>
            <a:r>
              <a:rPr lang="en-US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A). 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весь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торговельні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ярмарки,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відбуваються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Ганновері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Франкфурті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-на-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Лейпцигу. ФРН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експортер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капіталу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зброї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імпортер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сили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Основу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сталь),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(буре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торговельні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партнери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ФРН: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ЄС, СШ</a:t>
            </a:r>
            <a:r>
              <a:rPr lang="en-US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Канада.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міжнародного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туризму. З 1992 р.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встановлено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дипломатичні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ФРН та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Україною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Тісні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Мюнхен і Лейпциг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містом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-побратимом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Києвом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Німецька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діаспора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тис.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ФРН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торговельних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партнерів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роки товарооборот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двома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досягав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млрд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доларів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ввозить з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набагато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відправляє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зробила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великий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внесок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науки,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Водночас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трагічні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сторінки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Політика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захоплення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земель та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колонізація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проводилися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періодично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починаючи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en-US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 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ст.,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середини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поширився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фашизм.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Звідси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розпочалася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кровопролитна за весь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привела до великих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змін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політичній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весь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славиться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працелюбністю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громадян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найвищою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якістю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</a:p>
          <a:p>
            <a:pPr marL="0" indent="0">
              <a:buNone/>
            </a:pPr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2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43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Велика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Британія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Економіко-географічне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7675" y="1025352"/>
            <a:ext cx="545058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Площа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244,8 тис. км2.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60,4 млн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Конституційна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монархія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унітарна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держава з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автономними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утвореннями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Англія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Шотландія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Уельс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Північна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Ірландія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острів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Мен і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Нормандські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острови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Столиця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Лондон</a:t>
            </a:r>
            <a:r>
              <a:rPr lang="ru-RU" sz="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острівна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північно-східній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Атлантичного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океану, яка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материкової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відокремлена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протокою Ла-Манш.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Крім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острова Велика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до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складу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входять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північно-східна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частина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острова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Ірландія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ряд невеликих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островів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На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заході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держава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межує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Ірландією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700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років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була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колонією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Найближчі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сусіди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материку —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Бельгія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Велика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членом ЄС, НАТО та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інтеграційних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об'єднань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сприяє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загальноєвропейського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співробітництва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центральною державою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Співдружності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політичного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економічного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об'єднання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раніше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входили до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Британської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Імперії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(49 держав і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До складу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Співдружності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входять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14 держав,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них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високорозвинені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 Канада,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Австралія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Нова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Зеландія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*.</a:t>
            </a:r>
          </a:p>
          <a:p>
            <a:pPr marL="0" indent="0">
              <a:buNone/>
            </a:pP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Розташування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островах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сприяє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розвитку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морського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транспорту та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виходу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міжнародних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морських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торговельних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шляхів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Тунель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прокладений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найвужчому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місці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протоки Ла-Манш,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з'єднує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Велику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Британію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материком.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суттєво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поліпшує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15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ЕГП.</a:t>
            </a:r>
          </a:p>
          <a:p>
            <a:pPr marL="0" indent="0">
              <a:buNone/>
            </a:pPr>
            <a:endParaRPr lang="ru-RU" sz="15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F:\Users\Twinkle94\Desktop\126198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70" y="1052736"/>
            <a:ext cx="3571209" cy="1782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Users\Twinkle94\Desktop\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78" y="2924944"/>
            <a:ext cx="3573740" cy="3192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10415</Words>
  <Application>Microsoft Office PowerPoint</Application>
  <PresentationFormat>Экран (4:3)</PresentationFormat>
  <Paragraphs>321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Презентація на тему: Країни світу</vt:lpstr>
      <vt:lpstr>Сучасна політична карта Європи</vt:lpstr>
      <vt:lpstr>Загальна характеристика європейського регіону</vt:lpstr>
      <vt:lpstr>Федеративна республіка Німеччина.  Географічне положення</vt:lpstr>
      <vt:lpstr> Природні умови і природні ресурси. Населення і міста </vt:lpstr>
      <vt:lpstr>Господарство. Паливно-енергетична промисловість. Чорна металургія </vt:lpstr>
      <vt:lpstr>Хімічна промисловість. Машинобудування і металообробка. Сільське господарство</vt:lpstr>
      <vt:lpstr>Транспорт. Зовнішньоекономічні зв'язки</vt:lpstr>
      <vt:lpstr>  Велика Британія. Економіко-географічне положення  </vt:lpstr>
      <vt:lpstr> Населення </vt:lpstr>
      <vt:lpstr>Природні умови і ресурси</vt:lpstr>
      <vt:lpstr> Загальні риси господарства </vt:lpstr>
      <vt:lpstr> Промисловість </vt:lpstr>
      <vt:lpstr> Сільське господарство. Транспорт </vt:lpstr>
      <vt:lpstr> Зовнішньоекономічні зв'язки </vt:lpstr>
      <vt:lpstr>  Італія. Економіко-географічне положення  </vt:lpstr>
      <vt:lpstr> Населення </vt:lpstr>
      <vt:lpstr>Природні умови і ресурси</vt:lpstr>
      <vt:lpstr> Загальні риси господарства </vt:lpstr>
      <vt:lpstr> Промисловість </vt:lpstr>
      <vt:lpstr>Презентация PowerPoint</vt:lpstr>
      <vt:lpstr>Сільське господарство</vt:lpstr>
      <vt:lpstr> Транспорт </vt:lpstr>
      <vt:lpstr> Зовнішньоекономічні зв'язки </vt:lpstr>
      <vt:lpstr> Франція. Економіко-географічне положення </vt:lpstr>
      <vt:lpstr> Населення </vt:lpstr>
      <vt:lpstr> Природні умови і ресурси </vt:lpstr>
      <vt:lpstr>Загальні риси господарства</vt:lpstr>
      <vt:lpstr> Промисловість </vt:lpstr>
      <vt:lpstr>Презентация PowerPoint</vt:lpstr>
      <vt:lpstr>Сільське господарство</vt:lpstr>
      <vt:lpstr>Транспорт</vt:lpstr>
      <vt:lpstr> Зовнішньоекономічні зв'язки </vt:lpstr>
      <vt:lpstr>  Росія. Економіко-географічне положення  </vt:lpstr>
      <vt:lpstr> Населення </vt:lpstr>
      <vt:lpstr> Природні умови і ресурси </vt:lpstr>
      <vt:lpstr>Презентация PowerPoint</vt:lpstr>
      <vt:lpstr> Загальні риси господарства </vt:lpstr>
      <vt:lpstr> Промисловість </vt:lpstr>
      <vt:lpstr>Презентация PowerPoint</vt:lpstr>
      <vt:lpstr> Сільське господарство </vt:lpstr>
      <vt:lpstr> Транспорт </vt:lpstr>
      <vt:lpstr>  </vt:lpstr>
      <vt:lpstr> Населення </vt:lpstr>
      <vt:lpstr> Природні умови і ресурси </vt:lpstr>
      <vt:lpstr> Загальні риси господарства </vt:lpstr>
      <vt:lpstr>Презентация PowerPoint</vt:lpstr>
      <vt:lpstr> Сільське господарство </vt:lpstr>
      <vt:lpstr> Транспорт </vt:lpstr>
      <vt:lpstr> Зовнішньоекономічні зв'язки </vt:lpstr>
      <vt:lpstr> Білорусь. Економіко-географічне положення </vt:lpstr>
      <vt:lpstr> Населення </vt:lpstr>
      <vt:lpstr> Природні умови і ресурси </vt:lpstr>
      <vt:lpstr> Загальні риси господарства </vt:lpstr>
      <vt:lpstr> Промисловість </vt:lpstr>
      <vt:lpstr> Сільське господарство </vt:lpstr>
      <vt:lpstr> Транспорт. Зовнішньоекономічні зв'язки 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Twinkle94</dc:creator>
  <cp:lastModifiedBy>Twinkle94</cp:lastModifiedBy>
  <cp:revision>35</cp:revision>
  <dcterms:created xsi:type="dcterms:W3CDTF">2013-03-01T18:05:50Z</dcterms:created>
  <dcterms:modified xsi:type="dcterms:W3CDTF">2013-03-02T21:22:31Z</dcterms:modified>
</cp:coreProperties>
</file>