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61" r:id="rId9"/>
    <p:sldId id="262" r:id="rId10"/>
    <p:sldId id="263" r:id="rId11"/>
    <p:sldId id="264" r:id="rId12"/>
    <p:sldId id="275" r:id="rId13"/>
    <p:sldId id="274" r:id="rId14"/>
    <p:sldId id="276" r:id="rId15"/>
    <p:sldId id="265" r:id="rId16"/>
    <p:sldId id="266" r:id="rId17"/>
    <p:sldId id="267" r:id="rId18"/>
    <p:sldId id="278" r:id="rId19"/>
    <p:sldId id="268" r:id="rId20"/>
    <p:sldId id="279" r:id="rId21"/>
    <p:sldId id="269" r:id="rId22"/>
    <p:sldId id="270" r:id="rId23"/>
    <p:sldId id="277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2F094"/>
    <a:srgbClr val="E8EE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5AC7-8958-4CC7-96DB-6A29839DB71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258-AC6C-4456-A057-FBE0DD06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5AC7-8958-4CC7-96DB-6A29839DB71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258-AC6C-4456-A057-FBE0DD06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5AC7-8958-4CC7-96DB-6A29839DB71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258-AC6C-4456-A057-FBE0DD06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5AC7-8958-4CC7-96DB-6A29839DB71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258-AC6C-4456-A057-FBE0DD06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5AC7-8958-4CC7-96DB-6A29839DB71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258-AC6C-4456-A057-FBE0DD06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5AC7-8958-4CC7-96DB-6A29839DB71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258-AC6C-4456-A057-FBE0DD06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5AC7-8958-4CC7-96DB-6A29839DB71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258-AC6C-4456-A057-FBE0DD06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5AC7-8958-4CC7-96DB-6A29839DB71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258-AC6C-4456-A057-FBE0DD06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5AC7-8958-4CC7-96DB-6A29839DB71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258-AC6C-4456-A057-FBE0DD06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5AC7-8958-4CC7-96DB-6A29839DB71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258-AC6C-4456-A057-FBE0DD06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5AC7-8958-4CC7-96DB-6A29839DB71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E258-AC6C-4456-A057-FBE0DD06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C5AC7-8958-4CC7-96DB-6A29839DB71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E258-AC6C-4456-A057-FBE0DD06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chasipodii.net/pix/img_787_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3" y="0"/>
            <a:ext cx="3214678" cy="6880917"/>
          </a:xfrm>
          <a:prstGeom prst="rect">
            <a:avLst/>
          </a:prstGeom>
          <a:noFill/>
        </p:spPr>
      </p:pic>
      <p:pic>
        <p:nvPicPr>
          <p:cNvPr id="19460" name="Picture 4" descr="http://litakcent.com/wp-content/uploads/2010/03/1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29322" cy="470581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4" name="Picture 8" descr="http://image.zn.ua/media/images/300x200/Jan2011/71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84"/>
            <a:ext cx="3286116" cy="2190744"/>
          </a:xfrm>
          <a:prstGeom prst="rect">
            <a:avLst/>
          </a:prstGeom>
          <a:noFill/>
        </p:spPr>
      </p:pic>
      <p:pic>
        <p:nvPicPr>
          <p:cNvPr id="19466" name="Picture 10" descr="http://img1.ubr.ua/article/300x168/187e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572007"/>
            <a:ext cx="4214842" cy="236031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2786058"/>
            <a:ext cx="95012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Ліна Костенко </a:t>
            </a:r>
            <a:r>
              <a:rPr lang="uk-UA" sz="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– </a:t>
            </a:r>
            <a:r>
              <a:rPr lang="uk-UA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цариця поезії </a:t>
            </a:r>
          </a:p>
          <a:p>
            <a:r>
              <a:rPr lang="uk-UA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в Україні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.bookmix.ru/books/6/6/9/Marusya_CHuraj_0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56005">
            <a:off x="962138" y="262990"/>
            <a:ext cx="2481691" cy="3672904"/>
          </a:xfrm>
          <a:prstGeom prst="rect">
            <a:avLst/>
          </a:prstGeom>
          <a:noFill/>
        </p:spPr>
      </p:pic>
      <p:pic>
        <p:nvPicPr>
          <p:cNvPr id="2052" name="Picture 4" descr="http://www.classic-online.ru/uploads/44700/44644.jpg"/>
          <p:cNvPicPr>
            <a:picLocks noChangeAspect="1" noChangeArrowheads="1"/>
          </p:cNvPicPr>
          <p:nvPr/>
        </p:nvPicPr>
        <p:blipFill>
          <a:blip r:embed="rId3">
            <a:lum bright="30000" contrast="-43000"/>
          </a:blip>
          <a:srcRect/>
          <a:stretch>
            <a:fillRect/>
          </a:stretch>
        </p:blipFill>
        <p:spPr bwMode="auto">
          <a:xfrm>
            <a:off x="3994648" y="0"/>
            <a:ext cx="514935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3248"/>
            <a:ext cx="7215206" cy="37147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>
                <a:latin typeface="Georgia" pitchFamily="18" charset="0"/>
              </a:rPr>
              <a:t>Справжньою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сміливістю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доцільно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вважати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й</a:t>
            </a:r>
            <a:r>
              <a:rPr lang="ru-RU" b="1" dirty="0">
                <a:latin typeface="Georgia" pitchFamily="18" charset="0"/>
              </a:rPr>
              <a:t> той факт, </a:t>
            </a:r>
            <a:r>
              <a:rPr lang="ru-RU" b="1" dirty="0" err="1">
                <a:latin typeface="Georgia" pitchFamily="18" charset="0"/>
              </a:rPr>
              <a:t>що</a:t>
            </a:r>
            <a:r>
              <a:rPr lang="ru-RU" b="1" dirty="0">
                <a:latin typeface="Georgia" pitchFamily="18" charset="0"/>
              </a:rPr>
              <a:t> опальна </a:t>
            </a:r>
            <a:r>
              <a:rPr lang="ru-RU" b="1" dirty="0" err="1">
                <a:latin typeface="Georgia" pitchFamily="18" charset="0"/>
              </a:rPr>
              <a:t>поетеса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взялася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ще</a:t>
            </a:r>
            <a:r>
              <a:rPr lang="ru-RU" b="1" dirty="0">
                <a:latin typeface="Georgia" pitchFamily="18" charset="0"/>
              </a:rPr>
              <a:t> за </a:t>
            </a:r>
            <a:r>
              <a:rPr lang="ru-RU" b="1" dirty="0" err="1">
                <a:latin typeface="Georgia" pitchFamily="18" charset="0"/>
              </a:rPr>
              <a:t>небезпечнішу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від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досі</a:t>
            </a:r>
            <a:r>
              <a:rPr lang="ru-RU" b="1" dirty="0">
                <a:latin typeface="Georgia" pitchFamily="18" charset="0"/>
              </a:rPr>
              <a:t> нею </a:t>
            </a:r>
            <a:r>
              <a:rPr lang="ru-RU" b="1" dirty="0" err="1">
                <a:latin typeface="Georgia" pitchFamily="18" charset="0"/>
              </a:rPr>
              <a:t>розпочатих</a:t>
            </a:r>
            <a:r>
              <a:rPr lang="ru-RU" b="1" dirty="0">
                <a:latin typeface="Georgia" pitchFamily="18" charset="0"/>
              </a:rPr>
              <a:t> справ – </a:t>
            </a:r>
            <a:r>
              <a:rPr lang="ru-RU" b="1" dirty="0" err="1">
                <a:latin typeface="Georgia" pitchFamily="18" charset="0"/>
              </a:rPr>
              <a:t>історичний</a:t>
            </a:r>
            <a:r>
              <a:rPr lang="ru-RU" b="1" dirty="0">
                <a:latin typeface="Georgia" pitchFamily="18" charset="0"/>
              </a:rPr>
              <a:t> роман „Маруся </a:t>
            </a:r>
            <a:r>
              <a:rPr lang="ru-RU" b="1" dirty="0" err="1">
                <a:latin typeface="Georgia" pitchFamily="18" charset="0"/>
              </a:rPr>
              <a:t>Чурай</a:t>
            </a:r>
            <a:r>
              <a:rPr lang="ru-RU" b="1" dirty="0">
                <a:latin typeface="Georgia" pitchFamily="18" charset="0"/>
              </a:rPr>
              <a:t>”, </a:t>
            </a:r>
            <a:r>
              <a:rPr lang="ru-RU" b="1" dirty="0" err="1">
                <a:latin typeface="Georgia" pitchFamily="18" charset="0"/>
              </a:rPr>
              <a:t>який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з’явився</a:t>
            </a:r>
            <a:r>
              <a:rPr lang="ru-RU" b="1" dirty="0">
                <a:latin typeface="Georgia" pitchFamily="18" charset="0"/>
              </a:rPr>
              <a:t> на </a:t>
            </a:r>
            <a:r>
              <a:rPr lang="ru-RU" b="1" dirty="0" err="1">
                <a:latin typeface="Georgia" pitchFamily="18" charset="0"/>
              </a:rPr>
              <a:t>літературному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небосхилі</a:t>
            </a:r>
            <a:r>
              <a:rPr lang="ru-RU" b="1" dirty="0">
                <a:latin typeface="Georgia" pitchFamily="18" charset="0"/>
              </a:rPr>
              <a:t> у </a:t>
            </a:r>
            <a:r>
              <a:rPr lang="ru-RU" b="1" dirty="0">
                <a:solidFill>
                  <a:srgbClr val="FFC000"/>
                </a:solidFill>
                <a:latin typeface="Georgia" pitchFamily="18" charset="0"/>
              </a:rPr>
              <a:t>1979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році</a:t>
            </a:r>
            <a:r>
              <a:rPr lang="ru-RU" b="1" dirty="0">
                <a:latin typeface="Georgia" pitchFamily="18" charset="0"/>
              </a:rPr>
              <a:t>, </a:t>
            </a:r>
            <a:r>
              <a:rPr lang="uk-UA" b="1" dirty="0">
                <a:latin typeface="Georgia" pitchFamily="18" charset="0"/>
              </a:rPr>
              <a:t> і </a:t>
            </a:r>
            <a:r>
              <a:rPr lang="ru-RU" b="1" dirty="0" err="1">
                <a:latin typeface="Georgia" pitchFamily="18" charset="0"/>
              </a:rPr>
              <a:t>є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перлиною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української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літератури</a:t>
            </a:r>
            <a:r>
              <a:rPr lang="ru-RU" b="1" dirty="0">
                <a:latin typeface="Georgia" pitchFamily="18" charset="0"/>
              </a:rPr>
              <a:t> ХХ </a:t>
            </a:r>
            <a:r>
              <a:rPr lang="ru-RU" b="1" dirty="0" err="1">
                <a:latin typeface="Georgia" pitchFamily="18" charset="0"/>
              </a:rPr>
              <a:t>століття</a:t>
            </a:r>
            <a:r>
              <a:rPr lang="ru-RU" b="1" dirty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day.kiev.ua/sites/default/files/main/openpublish_article/20080216/429-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9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ucheba-ua.com/tw_refs/3/2303/2303_html_m53009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9497" y="1928802"/>
            <a:ext cx="4854503" cy="3855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vsiknygy.net.ua/wp-content/uploads/2011/08/skov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58" y="0"/>
            <a:ext cx="4214842" cy="55846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2771" name="Picture 3" descr="C:\Users\User\Desktop\sk09.jpg"/>
          <p:cNvPicPr>
            <a:picLocks noChangeAspect="1" noChangeArrowheads="1"/>
          </p:cNvPicPr>
          <p:nvPr/>
        </p:nvPicPr>
        <p:blipFill>
          <a:blip r:embed="rId3"/>
          <a:srcRect t="26213"/>
          <a:stretch>
            <a:fillRect/>
          </a:stretch>
        </p:blipFill>
        <p:spPr bwMode="auto">
          <a:xfrm>
            <a:off x="0" y="2714620"/>
            <a:ext cx="5914996" cy="3286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5572140"/>
            <a:ext cx="8858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 «</a:t>
            </a:r>
            <a:r>
              <a:rPr lang="ru-RU" sz="54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Світ</a:t>
            </a:r>
            <a:r>
              <a:rPr lang="ru-RU" sz="5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ловив мене, та не </a:t>
            </a:r>
            <a:r>
              <a:rPr lang="ru-RU" sz="54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спіймав</a:t>
            </a:r>
            <a:r>
              <a:rPr lang="ru-RU" sz="5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»</a:t>
            </a:r>
            <a:endParaRPr lang="ru-RU" sz="54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ersonal.psu.edu/arp5104/blogs/andres_puente-duanys_ukr100/Shevchenk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3929058" cy="53534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0"/>
            <a:ext cx="6429388" cy="6858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     ПОВЕРНЕННЯ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ШЕВЧЕНКА</a:t>
            </a:r>
          </a:p>
          <a:p>
            <a:pPr algn="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Заслання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самота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 солдатчина.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-  Оренбург.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-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Косарал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скаржився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Мовчать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 Не  плакав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жив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не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вмирав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Вернувя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в  Петербург,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ось  у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Петербурзі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-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таких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самоти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 -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овацію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таку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зробили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 -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увійшов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 І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не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зміг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прихилився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раптом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до  колони.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Сльоза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чомусь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набігла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до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повік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знаєте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каторги  в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салони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 зразу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усміхнеться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чоловік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 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findwall.ru/images/wallpapers/1024x768/3/1/J/1JM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664371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Проміння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(1957)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Вітрила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(1958)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Мандрівки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серця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(1961)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Зоряний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інтеграл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1963)</a:t>
            </a:r>
            <a:endParaRPr lang="ru-RU" sz="4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«Княжа гора» (1972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,)</a:t>
            </a:r>
            <a:endParaRPr lang="ru-RU" sz="4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«Над берегами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вічної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ріки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(1977)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«Маруся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Чурай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(1979)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Неповнорність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(1980)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«Сад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нетанучих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скульптур» (1987)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Бузиновий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(1987) — для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endParaRPr lang="ru-RU" sz="4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Вибране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(1987)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Інкрустації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1994)</a:t>
            </a:r>
            <a:endParaRPr lang="ru-RU" sz="4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«Берестечко» 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(1999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перевидання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2010)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Гуманітарна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аура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нації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Дефект головного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дзеркала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лекція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Києво-Могилянській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академії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(1999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Гіацинтове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сонце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(2010 )</a:t>
            </a:r>
            <a:endParaRPr lang="ru-RU" sz="4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«Записки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</a:t>
            </a:r>
            <a:r>
              <a:rPr lang="uk-UA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їнського</a:t>
            </a:r>
            <a:r>
              <a:rPr lang="uk-UA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самашедшого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(2010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Річка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Геракліта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(2011)</a:t>
            </a:r>
            <a:endParaRPr lang="ru-RU" sz="4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«Мадонна </a:t>
            </a:r>
            <a:r>
              <a:rPr lang="ru-RU" sz="4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перехресть</a:t>
            </a:r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(2011)</a:t>
            </a:r>
            <a:endParaRPr lang="ru-RU" sz="4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urmansk.doski.ru/i/48/20/48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8564" y="0"/>
            <a:ext cx="88246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189269"/>
            <a:ext cx="8229600" cy="3668731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 smtClean="0"/>
              <a:t>    </a:t>
            </a:r>
            <a:r>
              <a:rPr lang="ru-RU" sz="2800" b="1" i="1" dirty="0" smtClean="0"/>
              <a:t>Я </a:t>
            </a:r>
            <a:r>
              <a:rPr lang="ru-RU" sz="2800" b="1" i="1" dirty="0"/>
              <a:t>вам </a:t>
            </a:r>
            <a:r>
              <a:rPr lang="ru-RU" sz="2800" b="1" i="1" dirty="0" err="1"/>
              <a:t>цей</a:t>
            </a:r>
            <a:r>
              <a:rPr lang="ru-RU" sz="2800" b="1" i="1" dirty="0"/>
              <a:t> борг </a:t>
            </a:r>
            <a:r>
              <a:rPr lang="ru-RU" sz="2800" b="1" i="1" dirty="0" err="1"/>
              <a:t>ніколи</a:t>
            </a:r>
            <a:r>
              <a:rPr lang="ru-RU" sz="2800" b="1" i="1" dirty="0"/>
              <a:t> не </a:t>
            </a:r>
            <a:r>
              <a:rPr lang="ru-RU" sz="2800" b="1" i="1" dirty="0" err="1"/>
              <a:t>залишу</a:t>
            </a:r>
            <a:r>
              <a:rPr lang="ru-RU" sz="2800" b="1" i="1" dirty="0"/>
              <a:t>.</a:t>
            </a:r>
            <a:br>
              <a:rPr lang="ru-RU" sz="2800" b="1" i="1" dirty="0"/>
            </a:br>
            <a:r>
              <a:rPr lang="ru-RU" sz="2800" b="1" i="1" dirty="0" err="1"/>
              <a:t>Ви</a:t>
            </a:r>
            <a:r>
              <a:rPr lang="ru-RU" sz="2800" b="1" i="1" dirty="0"/>
              <a:t> </a:t>
            </a:r>
            <a:r>
              <a:rPr lang="ru-RU" sz="2800" b="1" i="1" dirty="0" err="1"/>
              <a:t>й</a:t>
            </a:r>
            <a:r>
              <a:rPr lang="ru-RU" sz="2800" b="1" i="1" dirty="0"/>
              <a:t> так уже, як </a:t>
            </a:r>
            <a:r>
              <a:rPr lang="ru-RU" sz="2800" b="1" i="1" dirty="0" err="1"/>
              <a:t>прокляті</a:t>
            </a:r>
            <a:r>
              <a:rPr lang="ru-RU" sz="2800" b="1" i="1" dirty="0"/>
              <a:t>, в боргах.</a:t>
            </a:r>
            <a:br>
              <a:rPr lang="ru-RU" sz="2800" b="1" i="1" dirty="0"/>
            </a:br>
            <a:r>
              <a:rPr lang="ru-RU" sz="2800" b="1" i="1" dirty="0" err="1"/>
              <a:t>Віддайте</a:t>
            </a:r>
            <a:r>
              <a:rPr lang="ru-RU" sz="2800" b="1" i="1" dirty="0"/>
              <a:t> </a:t>
            </a:r>
            <a:r>
              <a:rPr lang="ru-RU" sz="2800" b="1" i="1" dirty="0" err="1"/>
              <a:t>мені</a:t>
            </a:r>
            <a:r>
              <a:rPr lang="ru-RU" sz="2800" b="1" i="1" dirty="0"/>
              <a:t> </a:t>
            </a:r>
            <a:r>
              <a:rPr lang="ru-RU" sz="2800" b="1" i="1" dirty="0" err="1"/>
              <a:t>дощ</a:t>
            </a:r>
            <a:r>
              <a:rPr lang="ru-RU" sz="2800" b="1" i="1" dirty="0"/>
              <a:t>. </a:t>
            </a:r>
            <a:r>
              <a:rPr lang="ru-RU" sz="2800" b="1" i="1" dirty="0" err="1"/>
              <a:t>Віддайте</a:t>
            </a:r>
            <a:r>
              <a:rPr lang="ru-RU" sz="2800" b="1" i="1" dirty="0"/>
              <a:t> </a:t>
            </a:r>
            <a:r>
              <a:rPr lang="ru-RU" sz="2800" b="1" i="1" dirty="0" err="1"/>
              <a:t>мені</a:t>
            </a:r>
            <a:r>
              <a:rPr lang="ru-RU" sz="2800" b="1" i="1" dirty="0"/>
              <a:t> </a:t>
            </a:r>
            <a:r>
              <a:rPr lang="ru-RU" sz="2800" b="1" i="1" dirty="0" err="1"/>
              <a:t>тишу</a:t>
            </a:r>
            <a:r>
              <a:rPr lang="ru-RU" sz="2800" b="1" i="1" dirty="0"/>
              <a:t>.</a:t>
            </a:r>
            <a:br>
              <a:rPr lang="ru-RU" sz="2800" b="1" i="1" dirty="0"/>
            </a:br>
            <a:r>
              <a:rPr lang="ru-RU" sz="2800" b="1" i="1" dirty="0" err="1"/>
              <a:t>Віддайте</a:t>
            </a:r>
            <a:r>
              <a:rPr lang="ru-RU" sz="2800" b="1" i="1" dirty="0"/>
              <a:t> </a:t>
            </a:r>
            <a:r>
              <a:rPr lang="ru-RU" sz="2800" b="1" i="1" dirty="0" err="1"/>
              <a:t>мені</a:t>
            </a:r>
            <a:r>
              <a:rPr lang="ru-RU" sz="2800" b="1" i="1" dirty="0"/>
              <a:t> </a:t>
            </a:r>
            <a:r>
              <a:rPr lang="ru-RU" sz="2800" b="1" i="1" dirty="0" err="1"/>
              <a:t>ліс</a:t>
            </a:r>
            <a:r>
              <a:rPr lang="ru-RU" sz="2800" b="1" i="1" dirty="0"/>
              <a:t> </a:t>
            </a:r>
            <a:r>
              <a:rPr lang="ru-RU" sz="2800" b="1" i="1" dirty="0" err="1"/>
              <a:t>і</a:t>
            </a:r>
            <a:r>
              <a:rPr lang="ru-RU" sz="2800" b="1" i="1" dirty="0"/>
              <a:t> </a:t>
            </a:r>
            <a:r>
              <a:rPr lang="ru-RU" sz="2800" b="1" i="1" dirty="0" err="1"/>
              <a:t>річечку</a:t>
            </a:r>
            <a:r>
              <a:rPr lang="ru-RU" sz="2800" b="1" i="1" dirty="0"/>
              <a:t> в лугах.</a:t>
            </a:r>
            <a:br>
              <a:rPr lang="ru-RU" sz="2800" b="1" i="1" dirty="0"/>
            </a:br>
            <a:r>
              <a:rPr lang="ru-RU" sz="2800" b="1" i="1" dirty="0" err="1"/>
              <a:t>Віддайте</a:t>
            </a:r>
            <a:r>
              <a:rPr lang="ru-RU" sz="2800" b="1" i="1" dirty="0"/>
              <a:t> </a:t>
            </a:r>
            <a:r>
              <a:rPr lang="ru-RU" sz="2800" b="1" i="1" dirty="0" err="1"/>
              <a:t>мені</a:t>
            </a:r>
            <a:r>
              <a:rPr lang="ru-RU" sz="2800" b="1" i="1" dirty="0"/>
              <a:t> сад </a:t>
            </a:r>
            <a:r>
              <a:rPr lang="ru-RU" sz="2800" b="1" i="1" dirty="0" err="1"/>
              <a:t>і</a:t>
            </a:r>
            <a:r>
              <a:rPr lang="ru-RU" sz="2800" b="1" i="1" dirty="0"/>
              <a:t> </a:t>
            </a:r>
            <a:r>
              <a:rPr lang="ru-RU" sz="2800" b="1" i="1" dirty="0" err="1"/>
              <a:t>зірку</a:t>
            </a:r>
            <a:r>
              <a:rPr lang="ru-RU" sz="2800" b="1" i="1" dirty="0"/>
              <a:t> </a:t>
            </a:r>
            <a:r>
              <a:rPr lang="ru-RU" sz="2800" b="1" i="1" dirty="0" err="1"/>
              <a:t>вечорову</a:t>
            </a:r>
            <a:r>
              <a:rPr lang="ru-RU" sz="2800" b="1" i="1" dirty="0"/>
              <a:t>.</a:t>
            </a:r>
            <a:br>
              <a:rPr lang="ru-RU" sz="2800" b="1" i="1" dirty="0"/>
            </a:br>
            <a:r>
              <a:rPr lang="ru-RU" sz="2800" b="1" i="1" dirty="0"/>
              <a:t>І в </a:t>
            </a:r>
            <a:r>
              <a:rPr lang="ru-RU" sz="2800" b="1" i="1" dirty="0" err="1"/>
              <a:t>полі</a:t>
            </a:r>
            <a:r>
              <a:rPr lang="ru-RU" sz="2800" b="1" i="1" dirty="0"/>
              <a:t> </a:t>
            </a:r>
            <a:r>
              <a:rPr lang="ru-RU" sz="2800" b="1" i="1" dirty="0" err="1"/>
              <a:t>сіяча</a:t>
            </a:r>
            <a:r>
              <a:rPr lang="ru-RU" sz="2800" b="1" i="1" dirty="0"/>
              <a:t>, </a:t>
            </a:r>
            <a:r>
              <a:rPr lang="ru-RU" sz="2800" b="1" i="1" dirty="0" err="1"/>
              <a:t>і</a:t>
            </a:r>
            <a:r>
              <a:rPr lang="ru-RU" sz="2800" b="1" i="1" dirty="0"/>
              <a:t> </a:t>
            </a:r>
            <a:r>
              <a:rPr lang="ru-RU" sz="2800" b="1" i="1" dirty="0" err="1"/>
              <a:t>вдячну</a:t>
            </a:r>
            <a:r>
              <a:rPr lang="ru-RU" sz="2800" b="1" i="1" dirty="0"/>
              <a:t> </a:t>
            </a:r>
            <a:r>
              <a:rPr lang="ru-RU" sz="2800" b="1" i="1" dirty="0" err="1"/>
              <a:t>щедрість</a:t>
            </a:r>
            <a:r>
              <a:rPr lang="ru-RU" sz="2800" b="1" i="1" dirty="0"/>
              <a:t> нив.</a:t>
            </a:r>
            <a:br>
              <a:rPr lang="ru-RU" sz="2800" b="1" i="1" dirty="0"/>
            </a:br>
            <a:r>
              <a:rPr lang="ru-RU" sz="2800" b="1" i="1" dirty="0" err="1"/>
              <a:t>Віддайте</a:t>
            </a:r>
            <a:r>
              <a:rPr lang="ru-RU" sz="2800" b="1" i="1" dirty="0"/>
              <a:t> </a:t>
            </a:r>
            <a:r>
              <a:rPr lang="ru-RU" sz="2800" b="1" i="1" dirty="0" err="1"/>
              <a:t>мені</a:t>
            </a:r>
            <a:r>
              <a:rPr lang="ru-RU" sz="2800" b="1" i="1" dirty="0"/>
              <a:t> все. </a:t>
            </a:r>
            <a:r>
              <a:rPr lang="ru-RU" sz="2800" b="1" i="1" dirty="0" err="1"/>
              <a:t>Віддайте</a:t>
            </a:r>
            <a:r>
              <a:rPr lang="ru-RU" sz="2800" b="1" i="1" dirty="0"/>
              <a:t> </a:t>
            </a:r>
            <a:r>
              <a:rPr lang="ru-RU" sz="2800" b="1" i="1" dirty="0" err="1"/>
              <a:t>мені</a:t>
            </a:r>
            <a:r>
              <a:rPr lang="ru-RU" sz="2800" b="1" i="1" dirty="0"/>
              <a:t> </a:t>
            </a:r>
            <a:r>
              <a:rPr lang="ru-RU" sz="2800" b="1" i="1" dirty="0" err="1"/>
              <a:t>мову</a:t>
            </a:r>
            <a:r>
              <a:rPr lang="ru-RU" sz="2800" b="1" i="1" dirty="0"/>
              <a:t>,</a:t>
            </a:r>
            <a:br>
              <a:rPr lang="ru-RU" sz="2800" b="1" i="1" dirty="0"/>
            </a:br>
            <a:r>
              <a:rPr lang="ru-RU" sz="2800" b="1" i="1" dirty="0" err="1"/>
              <a:t>Якою</a:t>
            </a:r>
            <a:r>
              <a:rPr lang="ru-RU" sz="2800" b="1" i="1" dirty="0"/>
              <a:t> </a:t>
            </a:r>
            <a:r>
              <a:rPr lang="ru-RU" sz="2800" b="1" i="1" dirty="0" err="1"/>
              <a:t>мій</a:t>
            </a:r>
            <a:r>
              <a:rPr lang="ru-RU" sz="2800" b="1" i="1" dirty="0"/>
              <a:t> народ мене благословив.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tixi.kiua.net/uploads/posts/2013-04/1366649077_images_70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“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Червону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книгу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запишіть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поетів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теж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зникають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</a:p>
          <a:p>
            <a:endParaRPr lang="uk-UA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3438" y="4929198"/>
            <a:ext cx="45005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 </a:t>
            </a:r>
            <a:r>
              <a:rPr lang="ru-RU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шукає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геніях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54" y="1785926"/>
            <a:ext cx="4786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Поезія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неповторність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якийсь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безсмертний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дотик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душі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0.liveinternet.ru/images/attach/c/2/68/36/68036601_1292700098_023841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0"/>
            <a:ext cx="9144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65819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«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Страшні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слова, коли вони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мовчать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вони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зненацька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причаїлись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не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знаєш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почать, 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уже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чиїмись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etr95.narod.ru/3d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  <a:p>
            <a:pPr>
              <a:buNone/>
            </a:pP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  </a:t>
            </a:r>
          </a:p>
          <a:p>
            <a:pPr algn="r">
              <a:buNone/>
            </a:pP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Ніч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одягне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на груди </a:t>
            </a: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свій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старий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медальйон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</a:t>
            </a:r>
            <a:b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Місто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спить, як </a:t>
            </a: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строфи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Верхарна.</a:t>
            </a:r>
            <a:b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Скільки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років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Землі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– </a:t>
            </a: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мільярд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мільйон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–</a:t>
            </a:r>
            <a:b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А яка вона </a:t>
            </a: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й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досі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ще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гарна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!</a:t>
            </a:r>
            <a:br>
              <a:rPr lang="ru-RU" sz="3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endParaRPr lang="ru-RU" sz="30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0.liveinternet.ru/images/attach/c/0/35/941/35941921_bigc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69175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Мабуть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ще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людство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дуже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молоде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b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скільки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б ми не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загинали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пальці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–</a:t>
            </a:r>
            <a:b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XX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вік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 – а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й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досі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де-не-де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трапляються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іще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неандертальці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buNone/>
            </a:pP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Подивишся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що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воно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так</a:t>
            </a:r>
            <a:r>
              <a:rPr lang="uk-UA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b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допоможе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й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двоопукла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лінза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b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Здається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ж, люди, все у них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людське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</a:t>
            </a:r>
            <a:b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 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душа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ще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дерева не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злізла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b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esktopwallpapers.org.ua/download.php?img=201306/1440x900/desktopwallpapers.org.ua-272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9728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</a:rPr>
              <a:t>    </a:t>
            </a:r>
            <a:r>
              <a:rPr lang="ru-RU" sz="4400" b="1" dirty="0" err="1" smtClean="0">
                <a:solidFill>
                  <a:schemeClr val="bg1">
                    <a:lumMod val="95000"/>
                  </a:schemeClr>
                </a:solidFill>
              </a:rPr>
              <a:t>Шістдесяті</a:t>
            </a: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400" b="1" dirty="0">
                <a:solidFill>
                  <a:schemeClr val="bg1">
                    <a:lumMod val="95000"/>
                  </a:schemeClr>
                </a:solidFill>
              </a:rPr>
              <a:t>роки ХХ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століття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ознаменовані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непокорою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, часом бунту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і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часом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свободи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всьому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світі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  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У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цей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час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і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відбувалося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становлення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Ліни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Костенко як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творчої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особистості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гурті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таких же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молодих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і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талановитих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які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увійдуть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історію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української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літератури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під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назвою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   </a:t>
            </a: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ru-RU" sz="4800" b="1" dirty="0" err="1" smtClean="0">
                <a:solidFill>
                  <a:schemeClr val="bg1">
                    <a:lumMod val="95000"/>
                  </a:schemeClr>
                </a:solidFill>
              </a:rPr>
              <a:t>шістдесятники</a:t>
            </a: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</a:rPr>
              <a:t>».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kotygoroshko.com.ua/_dr/3/3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нутый угол 5"/>
          <p:cNvSpPr/>
          <p:nvPr/>
        </p:nvSpPr>
        <p:spPr>
          <a:xfrm>
            <a:off x="0" y="0"/>
            <a:ext cx="7358082" cy="2000240"/>
          </a:xfrm>
          <a:prstGeom prst="foldedCorner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75009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Чиєсь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дитя приходить,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беруть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на руки. 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потім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довго-довго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призьбі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ще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сидять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 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Я знаю,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дід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та баба -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коли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є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онуки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 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 в них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сусідські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діти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шовковицю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їдять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 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D:\Нинааа\стереотипы\mRWwzGE7I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00682" cy="6858000"/>
          </a:xfrm>
          <a:prstGeom prst="rect">
            <a:avLst/>
          </a:prstGeom>
          <a:noFill/>
        </p:spPr>
      </p:pic>
      <p:pic>
        <p:nvPicPr>
          <p:cNvPr id="9" name="Picture 4" descr="D:\Нинааа\стереотипы\mRWwzGE7I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443318" y="0"/>
            <a:ext cx="470068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0"/>
            <a:ext cx="9358346" cy="7072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Як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пощастило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дівчинці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сімнадцять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сімнадцять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гарних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неповторних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літ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!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Ти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не дивись,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що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дівчинка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сумна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ця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Вона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ридає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але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все як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слід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Вона росте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ще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завтра буде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вишенька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Але печаль приходить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завчасу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ще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не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сльози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–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квітуча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вишенька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що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світанку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струшує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росу.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Вона в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житті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зіткнулась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неприємністю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: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хлопчина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їй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не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відповів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взаємністю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 то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чому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: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бо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любить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іншу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дівчину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вірність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має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душу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неподільчиву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Ти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не дивись,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що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дівчинка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сумна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ця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Як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пощастило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дівчинці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сімнадцять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!</a:t>
            </a:r>
          </a:p>
          <a:p>
            <a:endParaRPr lang="ru-RU" sz="2800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358082" cy="35004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«Не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треба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класти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руку на плече.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Цей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рух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доречний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може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тільки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танці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Довіра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звір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полоханий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втече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любить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тиху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паморозь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дистанцій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любить час.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Хвилини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Дні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. Роки.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дивний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звір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любить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навіть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муку.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любить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навіть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відстань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розлуку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,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але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не любить на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плечі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руки…»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3554" name="Picture 2" descr="D:\Нинааа\стереотипы\HkWHe8o7O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047994"/>
            <a:ext cx="5715008" cy="3810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varta.kharkov.ua/content/documents/10936/1093598/images/720%D0%B0%D0%BF%D0%BE%D0%BC%D0%B0%D1%80%D0%B0%D0%BD%D1%87.jpg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 r="10926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4818" name="Picture 2" descr="http://ligazakon.petrovka.ua/thumbs/111880----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0" y="62164"/>
            <a:ext cx="4357686" cy="67717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0"/>
            <a:ext cx="4329114" cy="6126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«Записки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українського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самашедшого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перший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прозовий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роман 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Ліни Костенко.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написано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імені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35-річного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комп’ютерного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програміста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тлі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особистої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драми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прискіпливо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глибоко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болісно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сканує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усі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вивихи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нашого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глобалізованого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часу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day.kiev.ua/sites/default/files/main/openpublish_article/20120316/446-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68" cy="454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4622" y="2714620"/>
            <a:ext cx="6329378" cy="4143380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…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"царицею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поезiї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Українi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Щира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безкомпромiсна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нiколи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продавала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таланту,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вiдстоюючи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чеснiсть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художнiсть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поетичного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слова..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вiршi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поетеси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заборонялись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вони все одно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знаходили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 до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читача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теперiшньому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духовному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вiдродженнi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нацiї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вагомий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внесок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Лiни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Костенко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encyclopediaofukraine.com/pic/K/O/Kostenko%20Lina%201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3362325" cy="5267326"/>
          </a:xfrm>
          <a:prstGeom prst="rect">
            <a:avLst/>
          </a:prstGeom>
          <a:noFill/>
        </p:spPr>
      </p:pic>
      <p:pic>
        <p:nvPicPr>
          <p:cNvPr id="16390" name="Picture 6" descr="http://i.io.ua/img_su/large/0020/37/00203737_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805" y="642918"/>
            <a:ext cx="4595194" cy="6015058"/>
          </a:xfrm>
          <a:prstGeom prst="rect">
            <a:avLst/>
          </a:prstGeom>
          <a:noFill/>
        </p:spPr>
      </p:pic>
      <p:pic>
        <p:nvPicPr>
          <p:cNvPr id="16386" name="Picture 2" descr="http://chtoby-pomnili.com/gallery/cache/552_133-18-1.jpg_ma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214338"/>
            <a:ext cx="2724150" cy="41529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6190"/>
            <a:ext cx="4643438" cy="30718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Ліна</a:t>
            </a:r>
            <a:r>
              <a:rPr lang="ru-RU" b="1" dirty="0" smtClean="0"/>
              <a:t> </a:t>
            </a:r>
            <a:r>
              <a:rPr lang="ru-RU" b="1" dirty="0" err="1"/>
              <a:t>Василівна</a:t>
            </a:r>
            <a:r>
              <a:rPr lang="ru-RU" b="1" dirty="0"/>
              <a:t> Костенко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народилася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19 </a:t>
            </a:r>
            <a:r>
              <a:rPr lang="ru-RU" sz="3600" b="1" dirty="0" err="1">
                <a:solidFill>
                  <a:srgbClr val="FFFF00"/>
                </a:solidFill>
              </a:rPr>
              <a:t>березня</a:t>
            </a:r>
            <a:r>
              <a:rPr lang="ru-RU" sz="3600" b="1" dirty="0">
                <a:solidFill>
                  <a:srgbClr val="FFFF00"/>
                </a:solidFill>
              </a:rPr>
              <a:t> 1930 </a:t>
            </a:r>
            <a:r>
              <a:rPr lang="ru-RU" sz="3600" b="1" dirty="0"/>
              <a:t>року в </a:t>
            </a:r>
            <a:r>
              <a:rPr lang="ru-RU" b="1" dirty="0" err="1"/>
              <a:t>місті</a:t>
            </a:r>
            <a:r>
              <a:rPr lang="ru-RU" b="1" dirty="0"/>
              <a:t> </a:t>
            </a:r>
            <a:r>
              <a:rPr lang="ru-RU" b="1" dirty="0" err="1"/>
              <a:t>Ржищеві</a:t>
            </a:r>
            <a:r>
              <a:rPr lang="ru-RU" b="1" dirty="0"/>
              <a:t> на </a:t>
            </a:r>
            <a:r>
              <a:rPr lang="ru-RU" b="1" dirty="0" err="1"/>
              <a:t>Київщині</a:t>
            </a:r>
            <a:r>
              <a:rPr lang="ru-RU" b="1" dirty="0"/>
              <a:t>. 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.bp.blogspot.com/_scquQxN9sbQ/TJST807kFTI/AAAAAAAABuU/gsL4HlX7TC4/s1600/1246622465_family_tree_p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102796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7167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</a:t>
            </a:r>
            <a:r>
              <a:rPr lang="ru-RU" sz="2800" b="1" dirty="0" err="1" smtClean="0">
                <a:solidFill>
                  <a:srgbClr val="FFFF00"/>
                </a:solidFill>
              </a:rPr>
              <a:t>Оскільки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Ліна</a:t>
            </a:r>
            <a:r>
              <a:rPr lang="ru-RU" sz="2800" b="1" dirty="0">
                <a:solidFill>
                  <a:srgbClr val="FFFF00"/>
                </a:solidFill>
              </a:rPr>
              <a:t> Костенко </a:t>
            </a:r>
            <a:r>
              <a:rPr lang="ru-RU" sz="2800" b="1" dirty="0" err="1">
                <a:solidFill>
                  <a:srgbClr val="FFFF00"/>
                </a:solidFill>
              </a:rPr>
              <a:t>пізніше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скаже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що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</a:rPr>
              <a:t>    </a:t>
            </a:r>
            <a:r>
              <a:rPr lang="ru-RU" sz="2800" b="1" i="1" dirty="0" err="1">
                <a:solidFill>
                  <a:srgbClr val="FFFF00"/>
                </a:solidFill>
              </a:rPr>
              <a:t>її</a:t>
            </a:r>
            <a:r>
              <a:rPr lang="ru-RU" sz="2800" b="1" i="1" dirty="0">
                <a:solidFill>
                  <a:srgbClr val="FFFF00"/>
                </a:solidFill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</a:rPr>
              <a:t>життя</a:t>
            </a:r>
            <a:r>
              <a:rPr lang="ru-RU" sz="2800" b="1" i="1" dirty="0">
                <a:solidFill>
                  <a:srgbClr val="FFFF00"/>
                </a:solidFill>
              </a:rPr>
              <a:t> – у </a:t>
            </a:r>
            <a:r>
              <a:rPr lang="ru-RU" sz="2800" b="1" i="1" dirty="0" err="1">
                <a:solidFill>
                  <a:srgbClr val="FFFF00"/>
                </a:solidFill>
              </a:rPr>
              <a:t>її</a:t>
            </a:r>
            <a:r>
              <a:rPr lang="ru-RU" sz="2800" b="1" i="1" dirty="0">
                <a:solidFill>
                  <a:srgbClr val="FFFF00"/>
                </a:solidFill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</a:rPr>
              <a:t>віршах</a:t>
            </a:r>
            <a:r>
              <a:rPr lang="ru-RU" sz="2800" b="1" dirty="0">
                <a:solidFill>
                  <a:srgbClr val="FFFF00"/>
                </a:solidFill>
              </a:rPr>
              <a:t>, то </a:t>
            </a:r>
            <a:r>
              <a:rPr lang="ru-RU" sz="2800" b="1" dirty="0" err="1">
                <a:solidFill>
                  <a:srgbClr val="FFFF00"/>
                </a:solidFill>
              </a:rPr>
              <a:t>деякі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поезії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проливають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світло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й</a:t>
            </a:r>
            <a:r>
              <a:rPr lang="ru-RU" sz="2800" b="1" dirty="0">
                <a:solidFill>
                  <a:srgbClr val="FFFF00"/>
                </a:solidFill>
              </a:rPr>
              <a:t> на все </a:t>
            </a:r>
            <a:r>
              <a:rPr lang="ru-RU" sz="2800" b="1" dirty="0" err="1">
                <a:solidFill>
                  <a:srgbClr val="FFFF00"/>
                </a:solidFill>
              </a:rPr>
              <a:t>генеалогічне</a:t>
            </a:r>
            <a:r>
              <a:rPr lang="ru-RU" sz="2800" b="1" dirty="0">
                <a:solidFill>
                  <a:srgbClr val="FFFF00"/>
                </a:solidFill>
              </a:rPr>
              <a:t> дерево</a:t>
            </a:r>
            <a:r>
              <a:rPr lang="uk-UA" sz="2800" b="1" dirty="0">
                <a:solidFill>
                  <a:srgbClr val="FFFF00"/>
                </a:solidFill>
              </a:rPr>
              <a:t>. Яскравим прикладом того є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поезії</a:t>
            </a:r>
            <a:r>
              <a:rPr lang="ru-RU" sz="2800" b="1" dirty="0">
                <a:solidFill>
                  <a:srgbClr val="FFFF00"/>
                </a:solidFill>
              </a:rPr>
              <a:t> "Веселий </a:t>
            </a:r>
            <a:r>
              <a:rPr lang="ru-RU" sz="2800" b="1" dirty="0" err="1">
                <a:solidFill>
                  <a:srgbClr val="FFFF00"/>
                </a:solidFill>
              </a:rPr>
              <a:t>привид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прабаби</a:t>
            </a:r>
            <a:r>
              <a:rPr lang="ru-RU" sz="2800" b="1" dirty="0">
                <a:solidFill>
                  <a:srgbClr val="FFFF00"/>
                </a:solidFill>
              </a:rPr>
              <a:t>", "Люблю </a:t>
            </a:r>
            <a:r>
              <a:rPr lang="ru-RU" sz="2800" b="1" dirty="0" err="1">
                <a:solidFill>
                  <a:srgbClr val="FFFF00"/>
                </a:solidFill>
              </a:rPr>
              <a:t>легенди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нашої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родини</a:t>
            </a:r>
            <a:r>
              <a:rPr lang="ru-RU" sz="2800" b="1" dirty="0">
                <a:solidFill>
                  <a:srgbClr val="FFFF00"/>
                </a:solidFill>
              </a:rPr>
              <a:t>", "</a:t>
            </a:r>
            <a:r>
              <a:rPr lang="ru-RU" sz="2800" b="1" dirty="0" err="1">
                <a:solidFill>
                  <a:srgbClr val="FFFF00"/>
                </a:solidFill>
              </a:rPr>
              <a:t>Храми</a:t>
            </a:r>
            <a:r>
              <a:rPr lang="ru-RU" sz="2800" b="1" dirty="0">
                <a:solidFill>
                  <a:srgbClr val="FFFF00"/>
                </a:solidFill>
              </a:rPr>
              <a:t>", "</a:t>
            </a:r>
            <a:r>
              <a:rPr lang="ru-RU" sz="2800" b="1" dirty="0" err="1">
                <a:solidFill>
                  <a:srgbClr val="FFFF00"/>
                </a:solidFill>
              </a:rPr>
              <a:t>Мати</a:t>
            </a:r>
            <a:r>
              <a:rPr lang="ru-RU" sz="2800" b="1" dirty="0">
                <a:solidFill>
                  <a:srgbClr val="FFFF00"/>
                </a:solidFill>
              </a:rPr>
              <a:t>"</a:t>
            </a:r>
            <a:r>
              <a:rPr lang="uk-UA" sz="2800" b="1" dirty="0">
                <a:solidFill>
                  <a:srgbClr val="FFFF00"/>
                </a:solidFill>
              </a:rPr>
              <a:t>.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lol54.ru/uploads/posts/2011-08/thumbs/1314590747_1314098176_big_759633b82c074f4e2660ad3a610ca83c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011562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285852" y="2714620"/>
            <a:ext cx="7858148" cy="4643470"/>
          </a:xfrm>
          <a:prstGeom prst="horizontalScroll">
            <a:avLst/>
          </a:prstGeom>
          <a:solidFill>
            <a:schemeClr val="tx1">
              <a:lumMod val="50000"/>
              <a:lumOff val="50000"/>
              <a:alpha val="57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3260707"/>
            <a:ext cx="7715272" cy="3597293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   А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потім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була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війна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Евакуація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>
              <a:buNone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   Психологи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вважають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випробувані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катастрофами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й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катаклізмами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діти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надто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швидко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дорослішають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навіть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ранньому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чи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підлітковому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віці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вже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мають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очі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збагачених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багатолітнім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досвідом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сивих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поважних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старців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Війну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маленька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Ліна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сприймала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саме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такими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очима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, про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свідчать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поезії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перший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вірш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написаний в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окопі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"Колись давно, в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сумних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біженських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мандрах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oetryclub.com.ua/upload/poem_all/00419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357850" cy="6881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.xvatit.com/images/e/eb/20.0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0"/>
            <a:ext cx="3000364" cy="4108193"/>
          </a:xfrm>
          <a:prstGeom prst="rect">
            <a:avLst/>
          </a:prstGeom>
          <a:noFill/>
        </p:spPr>
      </p:pic>
      <p:pic>
        <p:nvPicPr>
          <p:cNvPr id="1028" name="Picture 4" descr="http://probapera.org/content/publication/PH5063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0994">
            <a:off x="5919575" y="2947951"/>
            <a:ext cx="2786050" cy="359798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286512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7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 Пейзаж </a:t>
            </a:r>
            <a:r>
              <a:rPr lang="ru-RU" sz="47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</a:t>
            </a:r>
            <a:r>
              <a:rPr lang="ru-RU" sz="47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47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пам'яті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Ледь-ледь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торкаю слово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аквареллю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–</a:t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прив'ялий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ранок,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тиша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, парапет.</a:t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З кленового туманного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тунелю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виходить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Рильський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майже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силует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Різьба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по небу – дерево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черлене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Я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теж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туману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обрисом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з'явлюсь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Він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сумно-сумно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дивиться на мене, –</a:t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хто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я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така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чого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я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так дивлюсь.</a:t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А я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дивлюся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... Я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хвилююсь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трохи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...</a:t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І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розминулись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Тільки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силует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Оце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все.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Зустрілись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дві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епохи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Дурне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дівчатко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старий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поет.</a:t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Кружляє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листя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не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чутно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кроків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Пейзаж,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котрому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років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років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років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...</a:t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ews.mail.ru/prev670w/pic/f1/8b/main10450696_037a2992495936e9beb842c6c36d6a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358346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i="1" dirty="0" smtClean="0">
                <a:latin typeface="Georgia" pitchFamily="18" charset="0"/>
              </a:rPr>
              <a:t>    </a:t>
            </a:r>
            <a:r>
              <a:rPr lang="ru-RU" sz="48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Я </a:t>
            </a:r>
            <a:r>
              <a:rPr lang="ru-RU" sz="4800" b="1" i="1" dirty="0" err="1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вибрала</a:t>
            </a:r>
            <a:r>
              <a:rPr lang="ru-RU" sz="4800" b="1" i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 Долю </a:t>
            </a:r>
            <a:r>
              <a:rPr lang="ru-RU" sz="4800" b="1" i="1" dirty="0" err="1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собі</a:t>
            </a:r>
            <a:r>
              <a:rPr lang="ru-RU" sz="4800" b="1" i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 сама.</a:t>
            </a:r>
            <a:br>
              <a:rPr lang="ru-RU" sz="4800" b="1" i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</a:br>
            <a:r>
              <a:rPr lang="ru-RU" sz="4800" b="1" i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І </a:t>
            </a:r>
            <a:r>
              <a:rPr lang="ru-RU" sz="4800" b="1" i="1" dirty="0" err="1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що</a:t>
            </a:r>
            <a:r>
              <a:rPr lang="ru-RU" sz="4800" b="1" i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ru-RU" sz="4800" b="1" i="1" dirty="0" err="1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зі</a:t>
            </a:r>
            <a:r>
              <a:rPr lang="ru-RU" sz="4800" b="1" i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 мною не </a:t>
            </a:r>
            <a:r>
              <a:rPr lang="ru-RU" sz="4800" b="1" i="1" dirty="0" err="1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станеться</a:t>
            </a:r>
            <a:r>
              <a:rPr lang="ru-RU" sz="4800" b="1" i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 –</a:t>
            </a:r>
            <a:br>
              <a:rPr lang="ru-RU" sz="4800" b="1" i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</a:br>
            <a:r>
              <a:rPr lang="ru-RU" sz="4800" b="1" i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У мене </a:t>
            </a:r>
            <a:r>
              <a:rPr lang="ru-RU" sz="4800" b="1" i="1" dirty="0" err="1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жодних</a:t>
            </a:r>
            <a:r>
              <a:rPr lang="ru-RU" sz="4800" b="1" i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ru-RU" sz="4800" b="1" i="1" dirty="0" err="1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претензій</a:t>
            </a:r>
            <a:r>
              <a:rPr lang="ru-RU" sz="4800" b="1" i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 нема</a:t>
            </a:r>
            <a:br>
              <a:rPr lang="ru-RU" sz="4800" b="1" i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</a:br>
            <a:r>
              <a:rPr lang="ru-RU" sz="4800" b="1" i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До </a:t>
            </a:r>
            <a:r>
              <a:rPr lang="ru-RU" sz="4800" b="1" i="1" dirty="0" err="1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Долі</a:t>
            </a:r>
            <a:r>
              <a:rPr lang="ru-RU" sz="4800" b="1" i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 – </a:t>
            </a:r>
            <a:r>
              <a:rPr lang="ru-RU" sz="4800" b="1" i="1" dirty="0" err="1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моєї</a:t>
            </a:r>
            <a:r>
              <a:rPr lang="ru-RU" sz="4800" b="1" i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ru-RU" sz="4800" b="1" i="1" dirty="0" err="1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обраниці</a:t>
            </a:r>
            <a:r>
              <a:rPr lang="uk-UA" sz="4800" b="1" i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.</a:t>
            </a:r>
            <a:endParaRPr lang="ru-RU" sz="4800" b="1" i="1" dirty="0">
              <a:solidFill>
                <a:schemeClr val="bg1">
                  <a:lumMod val="95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«</a:t>
            </a:r>
            <a:r>
              <a:rPr lang="ru-RU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Чого</a:t>
            </a: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ти</a:t>
            </a:r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ждеш</a:t>
            </a:r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? </a:t>
            </a:r>
            <a:r>
              <a:rPr lang="ru-RU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Якої</a:t>
            </a:r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в Бога ласки?</a:t>
            </a:r>
            <a:b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В </a:t>
            </a:r>
            <a:r>
              <a:rPr lang="ru-RU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твоїх</a:t>
            </a:r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радутах</a:t>
            </a:r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проростає</a:t>
            </a:r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мох.</a:t>
            </a:r>
            <a:b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Оце</a:t>
            </a:r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і</a:t>
            </a:r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все. Одна </a:t>
            </a:r>
            <a:r>
              <a:rPr lang="ru-RU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така</a:t>
            </a:r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поразка</a:t>
            </a:r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закреслює</a:t>
            </a: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стонадцять</a:t>
            </a:r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перемог ...»</a:t>
            </a:r>
            <a:endParaRPr lang="ru-RU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2290" name="Picture 2" descr="http://vi.ill.in.ua/m/296x153/267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089" y="3071810"/>
            <a:ext cx="7324911" cy="37861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471</Words>
  <Application>Microsoft Office PowerPoint</Application>
  <PresentationFormat>Экран (4:3)</PresentationFormat>
  <Paragraphs>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Ліна Костенко – цариця поезії в Україні</dc:title>
  <dc:creator>User</dc:creator>
  <cp:lastModifiedBy>User</cp:lastModifiedBy>
  <cp:revision>24</cp:revision>
  <dcterms:created xsi:type="dcterms:W3CDTF">2014-02-13T16:54:00Z</dcterms:created>
  <dcterms:modified xsi:type="dcterms:W3CDTF">2014-03-04T19:32:03Z</dcterms:modified>
</cp:coreProperties>
</file>