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30093-E61F-419D-88C9-F6E384BA89BB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5EDF-CA80-4BC1-914E-15E7801EB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5EDF-CA80-4BC1-914E-15E7801EBA1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4118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3A1097-7FFB-45B9-A350-7D904BEE8B3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C088F-86C9-4CAD-922A-2D748C53E1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Геліоенергетика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 учениця 11-Б класу</a:t>
            </a:r>
          </a:p>
          <a:p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Павленко Наталка.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clip_image0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285860"/>
            <a:ext cx="6096026" cy="45720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таке?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Геліоенергетика</a:t>
            </a:r>
            <a:r>
              <a:rPr lang="en-US" dirty="0" smtClean="0"/>
              <a:t> - </a:t>
            </a:r>
            <a:r>
              <a:rPr lang="en-US" dirty="0" err="1" smtClean="0"/>
              <a:t>отримання</a:t>
            </a:r>
            <a:r>
              <a:rPr lang="en-US" dirty="0" smtClean="0"/>
              <a:t> </a:t>
            </a:r>
            <a:r>
              <a:rPr lang="en-US" dirty="0" err="1" smtClean="0"/>
              <a:t>електричної</a:t>
            </a:r>
            <a:r>
              <a:rPr lang="en-US" dirty="0" smtClean="0"/>
              <a:t> </a:t>
            </a:r>
            <a:r>
              <a:rPr lang="en-US" dirty="0" err="1" smtClean="0"/>
              <a:t>або</a:t>
            </a:r>
            <a:r>
              <a:rPr lang="en-US" dirty="0" smtClean="0"/>
              <a:t> </a:t>
            </a:r>
            <a:r>
              <a:rPr lang="en-US" dirty="0" err="1" smtClean="0"/>
              <a:t>теплової</a:t>
            </a:r>
            <a:r>
              <a:rPr lang="en-US" dirty="0" smtClean="0"/>
              <a:t> </a:t>
            </a:r>
            <a:r>
              <a:rPr lang="en-US" dirty="0" err="1" smtClean="0"/>
              <a:t>енергії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рахунок</a:t>
            </a:r>
            <a:r>
              <a:rPr lang="en-US" dirty="0" smtClean="0"/>
              <a:t> </a:t>
            </a:r>
            <a:r>
              <a:rPr lang="en-US" dirty="0" err="1" smtClean="0"/>
              <a:t>сонячної</a:t>
            </a:r>
            <a:r>
              <a:rPr lang="en-US" dirty="0" smtClean="0"/>
              <a:t>  </a:t>
            </a:r>
            <a:r>
              <a:rPr lang="en-US" dirty="0" err="1" smtClean="0"/>
              <a:t>енергії</a:t>
            </a:r>
            <a:r>
              <a:rPr lang="en-US" dirty="0" smtClean="0"/>
              <a:t> , </a:t>
            </a:r>
            <a:r>
              <a:rPr lang="en-US" dirty="0" err="1" smtClean="0"/>
              <a:t>один</a:t>
            </a:r>
            <a:r>
              <a:rPr lang="en-US" dirty="0" smtClean="0"/>
              <a:t> з </a:t>
            </a:r>
            <a:r>
              <a:rPr lang="en-US" dirty="0" err="1" smtClean="0"/>
              <a:t>найперспективніших</a:t>
            </a:r>
            <a:r>
              <a:rPr lang="en-US" dirty="0" smtClean="0"/>
              <a:t> </a:t>
            </a:r>
            <a:r>
              <a:rPr lang="en-US" dirty="0" err="1" smtClean="0"/>
              <a:t>напрямків</a:t>
            </a:r>
            <a:r>
              <a:rPr lang="en-US" dirty="0" smtClean="0"/>
              <a:t> </a:t>
            </a:r>
            <a:r>
              <a:rPr lang="en-US" dirty="0" err="1" smtClean="0"/>
              <a:t>нетрадиційної</a:t>
            </a:r>
            <a:r>
              <a:rPr lang="en-US" dirty="0" smtClean="0"/>
              <a:t> </a:t>
            </a:r>
            <a:r>
              <a:rPr lang="en-US" dirty="0" err="1" smtClean="0"/>
              <a:t>енергетики</a:t>
            </a:r>
            <a:r>
              <a:rPr lang="en-US" dirty="0" smtClean="0"/>
              <a:t>. </a:t>
            </a:r>
            <a:r>
              <a:rPr lang="ru-RU" dirty="0" smtClean="0"/>
              <a:t>За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оптимістичними</a:t>
            </a:r>
            <a:r>
              <a:rPr lang="ru-RU" dirty="0" smtClean="0"/>
              <a:t> прогнозами , до 2020 р. </a:t>
            </a:r>
            <a:r>
              <a:rPr lang="uk-UA" dirty="0" smtClean="0"/>
              <a:t>геліоенергетика </a:t>
            </a:r>
            <a:r>
              <a:rPr lang="ru-RU" dirty="0" smtClean="0"/>
              <a:t> </a:t>
            </a:r>
            <a:r>
              <a:rPr lang="ru-RU" dirty="0" err="1" smtClean="0"/>
              <a:t>даватиме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 до 25 %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геліоенергетики.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Фізичний. </a:t>
            </a:r>
            <a:r>
              <a:rPr lang="ru-RU" dirty="0" smtClean="0"/>
              <a:t>При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акумулюється</a:t>
            </a:r>
            <a:r>
              <a:rPr lang="ru-RU" dirty="0" smtClean="0"/>
              <a:t> </a:t>
            </a:r>
            <a:r>
              <a:rPr lang="ru-RU" dirty="0" err="1" smtClean="0"/>
              <a:t>сонячними</a:t>
            </a:r>
            <a:r>
              <a:rPr lang="ru-RU" dirty="0" smtClean="0"/>
              <a:t> </a:t>
            </a:r>
            <a:r>
              <a:rPr lang="ru-RU" dirty="0" err="1" smtClean="0"/>
              <a:t>колекторами</a:t>
            </a:r>
            <a:r>
              <a:rPr lang="ru-RU" dirty="0" smtClean="0"/>
              <a:t> , </a:t>
            </a:r>
            <a:r>
              <a:rPr lang="ru-RU" dirty="0" err="1" smtClean="0"/>
              <a:t>сонячними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на </a:t>
            </a:r>
            <a:r>
              <a:rPr lang="ru-RU" dirty="0" err="1" smtClean="0"/>
              <a:t>напівпровідниках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концентрується</a:t>
            </a:r>
            <a:r>
              <a:rPr lang="ru-RU" dirty="0" smtClean="0"/>
              <a:t> системою </a:t>
            </a:r>
            <a:r>
              <a:rPr lang="ru-RU" dirty="0" err="1" smtClean="0"/>
              <a:t>дзеркал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Біологічний. </a:t>
            </a:r>
            <a:r>
              <a:rPr lang="ru-RU" dirty="0" smtClean="0"/>
              <a:t>При </a:t>
            </a:r>
            <a:r>
              <a:rPr lang="ru-RU" dirty="0" err="1" smtClean="0"/>
              <a:t>біологічному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uk-UA" dirty="0" smtClean="0"/>
              <a:t>г</a:t>
            </a:r>
            <a:r>
              <a:rPr lang="ru-RU" dirty="0" err="1" smtClean="0"/>
              <a:t>еліоенергетика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сонячна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, </a:t>
            </a:r>
            <a:r>
              <a:rPr lang="ru-RU" dirty="0" err="1" smtClean="0"/>
              <a:t>накопичена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фотосинтезу в </a:t>
            </a:r>
            <a:r>
              <a:rPr lang="ru-RU" dirty="0" err="1" smtClean="0"/>
              <a:t>органічній</a:t>
            </a:r>
            <a:r>
              <a:rPr lang="ru-RU" dirty="0" smtClean="0"/>
              <a:t> </a:t>
            </a:r>
            <a:r>
              <a:rPr lang="ru-RU" dirty="0" err="1" smtClean="0"/>
              <a:t>речовині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деревині</a:t>
            </a:r>
            <a:r>
              <a:rPr lang="ru-RU" dirty="0" smtClean="0"/>
              <a:t> ) 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Сонячна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 -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нетрадиційної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 , </a:t>
            </a:r>
            <a:r>
              <a:rPr lang="ru-RU" dirty="0" err="1" smtClean="0"/>
              <a:t>засноване</a:t>
            </a:r>
            <a:r>
              <a:rPr lang="ru-RU" dirty="0" smtClean="0"/>
              <a:t> на </a:t>
            </a:r>
            <a:r>
              <a:rPr lang="ru-RU" dirty="0" err="1" smtClean="0"/>
              <a:t>безпосередньому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в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. </a:t>
            </a:r>
            <a:r>
              <a:rPr lang="ru-RU" dirty="0" err="1" smtClean="0"/>
              <a:t>Сонячна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невичерпне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чистою 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 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сонячних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 добре </a:t>
            </a:r>
            <a:r>
              <a:rPr lang="ru-RU" dirty="0" err="1" smtClean="0"/>
              <a:t>узгоджується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концепцією</a:t>
            </a:r>
            <a:r>
              <a:rPr lang="ru-RU" dirty="0" smtClean="0"/>
              <a:t> </a:t>
            </a:r>
            <a:r>
              <a:rPr lang="ru-RU" dirty="0" err="1" smtClean="0"/>
              <a:t>розподіленого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екологічній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-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, </a:t>
            </a:r>
            <a:r>
              <a:rPr lang="ru-RU" dirty="0" err="1" smtClean="0"/>
              <a:t>істотне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викиду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атмосферу </a:t>
            </a:r>
            <a:r>
              <a:rPr lang="ru-RU" dirty="0" err="1" smtClean="0"/>
              <a:t>вуглекислого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сірчистих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впровадити</a:t>
            </a:r>
            <a:r>
              <a:rPr lang="ru-RU" dirty="0" smtClean="0"/>
              <a:t> в </a:t>
            </a:r>
            <a:r>
              <a:rPr lang="ru-RU" dirty="0" err="1" smtClean="0"/>
              <a:t>повсякденне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поновлювані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, перш за все 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геліоенергетика</a:t>
            </a:r>
            <a:r>
              <a:rPr lang="ru-RU" dirty="0" smtClean="0"/>
              <a:t> та </a:t>
            </a:r>
            <a:r>
              <a:rPr lang="ru-RU" dirty="0" err="1" smtClean="0"/>
              <a:t>теплові</a:t>
            </a:r>
            <a:r>
              <a:rPr lang="ru-RU" dirty="0" smtClean="0"/>
              <a:t> насоси .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прийдешні</a:t>
            </a:r>
            <a:r>
              <a:rPr lang="ru-RU" dirty="0" smtClean="0"/>
              <a:t>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 поставлять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clip_image0r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357298"/>
            <a:ext cx="6572296" cy="4683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1500166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Основними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напрямками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сонячної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енергії</a:t>
            </a:r>
            <a:r>
              <a:rPr lang="ru-RU" sz="3200" dirty="0" smtClean="0"/>
              <a:t> </a:t>
            </a:r>
            <a:r>
              <a:rPr lang="ru-RU" sz="3200" dirty="0" err="1" smtClean="0"/>
              <a:t>вважаються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183880" cy="4218262"/>
          </a:xfrm>
        </p:spPr>
        <p:txBody>
          <a:bodyPr/>
          <a:lstStyle/>
          <a:p>
            <a:r>
              <a:rPr lang="ru-RU" dirty="0" err="1" smtClean="0"/>
              <a:t>отримання</a:t>
            </a:r>
            <a:r>
              <a:rPr lang="ru-RU" dirty="0" smtClean="0"/>
              <a:t> тепла шляхом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абсорбції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в </a:t>
            </a:r>
            <a:r>
              <a:rPr lang="ru-RU" dirty="0" err="1" smtClean="0"/>
              <a:t>електричну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отримання</a:t>
            </a:r>
            <a:r>
              <a:rPr lang="ru-RU" dirty="0" smtClean="0"/>
              <a:t> тепла шляхом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абсорбції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Використання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геліоенергетики</a:t>
            </a:r>
            <a:r>
              <a:rPr lang="ru-RU" sz="3600" dirty="0" smtClean="0"/>
              <a:t> в </a:t>
            </a:r>
            <a:r>
              <a:rPr lang="ru-RU" sz="3600" dirty="0" err="1" smtClean="0"/>
              <a:t>Україні</a:t>
            </a:r>
            <a:r>
              <a:rPr lang="ru-RU" sz="3600" dirty="0" smtClean="0"/>
              <a:t>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за один </a:t>
            </a:r>
            <a:r>
              <a:rPr lang="ru-RU" dirty="0" err="1" smtClean="0"/>
              <a:t>середньорічний</a:t>
            </a:r>
            <a:r>
              <a:rPr lang="ru-RU" dirty="0" smtClean="0"/>
              <a:t> </a:t>
            </a:r>
            <a:r>
              <a:rPr lang="ru-RU" dirty="0" err="1" smtClean="0"/>
              <a:t>світловий</a:t>
            </a:r>
            <a:r>
              <a:rPr lang="ru-RU" dirty="0" smtClean="0"/>
              <a:t> день </a:t>
            </a:r>
            <a:r>
              <a:rPr lang="ru-RU" dirty="0" err="1" smtClean="0"/>
              <a:t>складає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4 кВт * год на 1 м2 (у </a:t>
            </a:r>
            <a:r>
              <a:rPr lang="ru-RU" dirty="0" err="1" smtClean="0"/>
              <a:t>літні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- до 6 - 6,5 кВт × год )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1,5 </a:t>
            </a:r>
            <a:r>
              <a:rPr lang="ru-RU" dirty="0" err="1" smtClean="0"/>
              <a:t>тисячі</a:t>
            </a:r>
            <a:r>
              <a:rPr lang="ru-RU" dirty="0" smtClean="0"/>
              <a:t> кВт × год за </a:t>
            </a:r>
            <a:r>
              <a:rPr lang="ru-RU" dirty="0" err="1" smtClean="0"/>
              <a:t>рік</a:t>
            </a:r>
            <a:r>
              <a:rPr lang="ru-RU" dirty="0" smtClean="0"/>
              <a:t> на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квадратний</a:t>
            </a:r>
            <a:r>
              <a:rPr lang="ru-RU" dirty="0" smtClean="0"/>
              <a:t> метр.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стільки</a:t>
            </a:r>
            <a:r>
              <a:rPr lang="ru-RU" dirty="0" smtClean="0"/>
              <a:t> ж , </a:t>
            </a:r>
            <a:r>
              <a:rPr lang="ru-RU" dirty="0" err="1" smtClean="0"/>
              <a:t>скільки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 , де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носить </a:t>
            </a:r>
            <a:r>
              <a:rPr lang="ru-RU" dirty="0" err="1" smtClean="0"/>
              <a:t>досить</a:t>
            </a:r>
            <a:r>
              <a:rPr lang="ru-RU" dirty="0" smtClean="0"/>
              <a:t> широкий характер.</a:t>
            </a:r>
            <a:endParaRPr lang="ru-RU" i="1" dirty="0" smtClean="0"/>
          </a:p>
          <a:p>
            <a:pPr fontAlgn="base">
              <a:buNone/>
            </a:pPr>
            <a:r>
              <a:rPr lang="ru-RU" dirty="0" smtClean="0"/>
              <a:t> </a:t>
            </a:r>
            <a:endParaRPr lang="ru-RU" i="1" dirty="0" smtClean="0"/>
          </a:p>
          <a:p>
            <a:pPr fontAlgn="base"/>
            <a:r>
              <a:rPr lang="ru-RU" dirty="0" err="1" smtClean="0"/>
              <a:t>Вищевикладене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підставу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широкомасштабного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геліоенергетики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сонячних</a:t>
            </a:r>
            <a:r>
              <a:rPr lang="ru-RU" dirty="0" smtClean="0"/>
              <a:t> </a:t>
            </a:r>
            <a:r>
              <a:rPr lang="ru-RU" dirty="0" err="1" smtClean="0"/>
              <a:t>колекторів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тепла </a:t>
            </a:r>
            <a:r>
              <a:rPr lang="ru-RU" dirty="0" err="1" smtClean="0"/>
              <a:t>зокрема</a:t>
            </a:r>
            <a:r>
              <a:rPr lang="ru-RU" dirty="0" smtClean="0"/>
              <a:t> в </a:t>
            </a:r>
            <a:r>
              <a:rPr lang="ru-RU" dirty="0" err="1" smtClean="0"/>
              <a:t>народне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.</a:t>
            </a:r>
            <a:endParaRPr lang="ru-RU" i="1" dirty="0" smtClean="0"/>
          </a:p>
          <a:p>
            <a:pPr fontAlgn="base">
              <a:buNone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Карта </a:t>
            </a:r>
            <a:r>
              <a:rPr lang="ru-RU" b="1" dirty="0" err="1" smtClean="0"/>
              <a:t>сонячного</a:t>
            </a:r>
            <a:r>
              <a:rPr lang="ru-RU" b="1" dirty="0" smtClean="0"/>
              <a:t> </a:t>
            </a:r>
            <a:r>
              <a:rPr lang="ru-RU" b="1" dirty="0" err="1" smtClean="0"/>
              <a:t>випромінювання</a:t>
            </a:r>
            <a:r>
              <a:rPr lang="ru-RU" b="1" dirty="0" smtClean="0"/>
              <a:t> </a:t>
            </a:r>
            <a:r>
              <a:rPr lang="ru-RU" b="1" dirty="0" err="1" smtClean="0"/>
              <a:t>планети</a:t>
            </a:r>
            <a:r>
              <a:rPr lang="ru-RU" b="1" dirty="0" smtClean="0"/>
              <a:t> Земля</a:t>
            </a:r>
            <a:endParaRPr lang="ru-RU" dirty="0"/>
          </a:p>
        </p:txBody>
      </p:sp>
      <p:pic>
        <p:nvPicPr>
          <p:cNvPr id="4" name="Содержимое 3" descr="clip_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643050"/>
            <a:ext cx="5932752" cy="4187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clip_imagfe00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1428736"/>
            <a:ext cx="4038600" cy="382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clip_imagfe00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86314" y="1428736"/>
            <a:ext cx="403860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316</Words>
  <Application>Microsoft Office PowerPoint</Application>
  <PresentationFormat>Экран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Геліоенергетика</vt:lpstr>
      <vt:lpstr>Що це таке?</vt:lpstr>
      <vt:lpstr>Види геліоенергетики.</vt:lpstr>
      <vt:lpstr>Слайд 4</vt:lpstr>
      <vt:lpstr>Слайд 5</vt:lpstr>
      <vt:lpstr> Основними напрямками використання сонячної енергії вважаються:</vt:lpstr>
      <vt:lpstr>Використання геліоенергетики в Україні. </vt:lpstr>
      <vt:lpstr>Карта сонячного випромінювання планети Земля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</dc:title>
  <dc:creator>Admin</dc:creator>
  <cp:lastModifiedBy>Admin</cp:lastModifiedBy>
  <cp:revision>12</cp:revision>
  <dcterms:created xsi:type="dcterms:W3CDTF">2013-11-20T18:54:50Z</dcterms:created>
  <dcterms:modified xsi:type="dcterms:W3CDTF">2013-11-20T20:56:57Z</dcterms:modified>
</cp:coreProperties>
</file>