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1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2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3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9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2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6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1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9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7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lasticWrap/>
                    </a14:imgEffect>
                    <a14:imgEffect>
                      <a14:sharpenSoften amount="-10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CEC2-5C18-4414-9EEF-BE854A521227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B216-297A-4563-A77D-61DF4DA6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5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2000" dirty="0" smtClean="0">
                <a:solidFill>
                  <a:schemeClr val="bg1"/>
                </a:solidFill>
                <a:latin typeface="Gabriola" pitchFamily="82" charset="0"/>
              </a:rPr>
              <a:t>Гончарство</a:t>
            </a:r>
            <a:endParaRPr lang="ru-RU" sz="120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88640"/>
            <a:ext cx="4618856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Гончарство —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виготовлення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опаленої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гончарної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глини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різноманітних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виробів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зокрема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посуду,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кахлів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іграшок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тощо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. Глина є пластичною під час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формування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досить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твердою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випалу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.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Має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широкий спектр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природних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барв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білої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кремової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охристої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червоної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коричневої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і темно-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сірої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Чарівного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ефекту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гончарним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виробам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надають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керамічні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фарби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виготовлені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кольорової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глини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ангоби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)</a:t>
            </a:r>
            <a:r>
              <a:rPr lang="uk-UA" dirty="0" smtClean="0">
                <a:solidFill>
                  <a:schemeClr val="bg1"/>
                </a:solidFill>
                <a:latin typeface="Gabriola" pitchFamily="82" charset="0"/>
              </a:rPr>
              <a:t>(на рисунку)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прозорі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декоративні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поливи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глазурі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).</a:t>
            </a:r>
            <a:endParaRPr lang="ru-RU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21" b="89770" l="4706" r="89804">
                        <a14:foregroundMark x1="14510" y1="12276" x2="14510" y2="12276"/>
                        <a14:backgroundMark x1="0" y1="1023" x2="98824" y2="25320"/>
                        <a14:backgroundMark x1="48235" y1="13811" x2="51765" y2="12788"/>
                        <a14:backgroundMark x1="49804" y1="13811" x2="50196" y2="16624"/>
                        <a14:backgroundMark x1="50196" y1="13811" x2="50196" y2="13811"/>
                        <a14:backgroundMark x1="50196" y1="13811" x2="50196" y2="13811"/>
                        <a14:backgroundMark x1="50196" y1="13811" x2="50196" y2="13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5" y="908720"/>
            <a:ext cx="3266318" cy="50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88640"/>
            <a:ext cx="476287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Винахід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гончарного круга (IV тис. до н. є.),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спочатку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ручного й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повільнообертового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а у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середньовіччі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швидкісного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з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ножним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приводом, став переворотом у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гончарного ремесла.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Техніка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точення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крузі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давала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змогу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лише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збільшити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випуск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продукції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а й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поліпшити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художній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рівень. </a:t>
            </a:r>
            <a:endParaRPr lang="ru-RU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1667" y1="48062" x2="21667" y2="48062"/>
                        <a14:backgroundMark x1="27917" y1="46512" x2="27917" y2="46512"/>
                        <a14:backgroundMark x1="39167" y1="43023" x2="39167" y2="43023"/>
                        <a14:backgroundMark x1="37917" y1="22093" x2="37917" y2="22093"/>
                        <a14:backgroundMark x1="39583" y1="22481" x2="39583" y2="22481"/>
                        <a14:backgroundMark x1="32917" y1="22093" x2="32917" y2="22093"/>
                        <a14:backgroundMark x1="76250" y1="46899" x2="76250" y2="46899"/>
                        <a14:backgroundMark x1="74583" y1="27907" x2="74583" y2="27907"/>
                        <a14:backgroundMark x1="74583" y1="26357" x2="74583" y2="26357"/>
                        <a14:backgroundMark x1="32500" y1="43411" x2="32500" y2="43411"/>
                        <a14:backgroundMark x1="29167" y1="70930" x2="29167" y2="70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0275"/>
            <a:ext cx="2286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9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13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гончарстві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народні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майстри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користувалися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кількома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техніками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декорування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: </a:t>
            </a:r>
            <a:r>
              <a:rPr lang="ru-RU" u="sng" dirty="0" err="1" smtClean="0">
                <a:solidFill>
                  <a:schemeClr val="bg1"/>
                </a:solidFill>
                <a:latin typeface="Gabriola" pitchFamily="82" charset="0"/>
              </a:rPr>
              <a:t>ритування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u="sng" dirty="0" err="1" smtClean="0">
                <a:solidFill>
                  <a:schemeClr val="bg1"/>
                </a:solidFill>
                <a:latin typeface="Gabriola" pitchFamily="82" charset="0"/>
              </a:rPr>
              <a:t>глянсування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u="sng" dirty="0" err="1" smtClean="0">
                <a:solidFill>
                  <a:schemeClr val="bg1"/>
                </a:solidFill>
                <a:latin typeface="Gabriola" pitchFamily="82" charset="0"/>
              </a:rPr>
              <a:t>ріжкування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u="sng" dirty="0" err="1" smtClean="0">
                <a:solidFill>
                  <a:schemeClr val="bg1"/>
                </a:solidFill>
                <a:latin typeface="Gabriola" pitchFamily="82" charset="0"/>
              </a:rPr>
              <a:t>фляндрування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u="sng" dirty="0" err="1" smtClean="0">
                <a:solidFill>
                  <a:schemeClr val="bg1"/>
                </a:solidFill>
                <a:latin typeface="Gabriola" pitchFamily="82" charset="0"/>
              </a:rPr>
              <a:t>штампик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і </a:t>
            </a:r>
            <a:r>
              <a:rPr lang="ru-RU" u="sng" dirty="0" err="1" smtClean="0">
                <a:solidFill>
                  <a:schemeClr val="bg1"/>
                </a:solidFill>
                <a:latin typeface="Gabriola" pitchFamily="82" charset="0"/>
              </a:rPr>
              <a:t>ліплення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Ритування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 («</a:t>
            </a: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уріз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», </a:t>
            </a: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продряпування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гравіювання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) — це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спосіб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нанесення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заглибленого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жолобка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дерев'яною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паличкою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цвяхом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поверхню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сирого черепка.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Глянсування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лощення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роблять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гладким предметом (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переважно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камінчиком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) по сухому черепку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лінії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смуги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тощо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При </a:t>
            </a: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ріжкуванні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ріжок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наповнюється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ангобом. У маленький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отвір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нижній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частині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вкладається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гусяче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перо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скляна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трубочка, і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цівка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ангобу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лягає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поверхню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виробу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. У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сучасних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техніках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ріжок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замінений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гумову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грушу.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Ріж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кування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майстри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проводять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прямі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й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хвилясті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лінії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наносять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цятки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розетки, листочки та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інші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орнаментальні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елементи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bg1"/>
                </a:solidFill>
                <a:latin typeface="Gabriola" pitchFamily="82" charset="0"/>
              </a:rPr>
              <a:t>Фляндрування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— це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з'єднання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гострого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предмета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трьох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чотирьох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стрічок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ангобів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подібно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мармурових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розводів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, —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чітких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Gabriola" pitchFamily="82" charset="0"/>
              </a:rPr>
              <a:t>зигзагоподібних</a:t>
            </a:r>
            <a:r>
              <a:rPr lang="ru-RU" dirty="0" smtClean="0">
                <a:solidFill>
                  <a:schemeClr val="bg1"/>
                </a:solidFill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latin typeface="Gabriola" pitchFamily="82" charset="0"/>
              </a:rPr>
              <a:t>Ритування</a:t>
            </a:r>
            <a:endParaRPr lang="ru-RU" sz="8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16" y="1484784"/>
            <a:ext cx="48245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err="1" smtClean="0">
                <a:solidFill>
                  <a:schemeClr val="bg1"/>
                </a:solidFill>
                <a:latin typeface="Gabriola" pitchFamily="82" charset="0"/>
              </a:rPr>
              <a:t>Фляндрування</a:t>
            </a:r>
            <a:endParaRPr lang="ru-RU" sz="8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674096" cy="467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7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latin typeface="Gabriola" pitchFamily="82" charset="0"/>
              </a:rPr>
              <a:t>Ліплення</a:t>
            </a:r>
            <a:endParaRPr lang="ru-RU" sz="8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6789"/>
            <a:ext cx="4412729" cy="483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2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uk-UA" sz="12000" dirty="0" smtClean="0">
                <a:solidFill>
                  <a:schemeClr val="bg1"/>
                </a:solidFill>
                <a:latin typeface="Gabriola" pitchFamily="82" charset="0"/>
              </a:rPr>
              <a:t>Кінець</a:t>
            </a:r>
            <a:endParaRPr lang="ru-RU" sz="120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6381328"/>
            <a:ext cx="2624227" cy="477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err="1" smtClean="0">
                <a:solidFill>
                  <a:schemeClr val="bg1"/>
                </a:solidFill>
                <a:latin typeface="Gabriola" pitchFamily="82" charset="0"/>
              </a:rPr>
              <a:t>Лічний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 Руслан 22 група</a:t>
            </a:r>
            <a:endParaRPr lang="ru-RU" sz="24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Гончарство</vt:lpstr>
      <vt:lpstr>Презентация PowerPoint</vt:lpstr>
      <vt:lpstr>Презентация PowerPoint</vt:lpstr>
      <vt:lpstr>Презентация PowerPoint</vt:lpstr>
      <vt:lpstr>Ритування</vt:lpstr>
      <vt:lpstr>Фляндрування</vt:lpstr>
      <vt:lpstr>Ліплення</vt:lpstr>
      <vt:lpstr>Кінець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2011-11-01T15:34:21Z</dcterms:created>
  <dcterms:modified xsi:type="dcterms:W3CDTF">2011-11-01T16:38:59Z</dcterms:modified>
</cp:coreProperties>
</file>