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1" r:id="rId5"/>
    <p:sldId id="266" r:id="rId6"/>
    <p:sldId id="263" r:id="rId7"/>
    <p:sldId id="292" r:id="rId8"/>
    <p:sldId id="293" r:id="rId9"/>
    <p:sldId id="294" r:id="rId10"/>
    <p:sldId id="295" r:id="rId11"/>
    <p:sldId id="296" r:id="rId12"/>
    <p:sldId id="278" r:id="rId13"/>
    <p:sldId id="288" r:id="rId14"/>
    <p:sldId id="289" r:id="rId15"/>
    <p:sldId id="290" r:id="rId16"/>
    <p:sldId id="265" r:id="rId17"/>
    <p:sldId id="279" r:id="rId18"/>
    <p:sldId id="270" r:id="rId19"/>
    <p:sldId id="262" r:id="rId20"/>
    <p:sldId id="271" r:id="rId21"/>
    <p:sldId id="272" r:id="rId22"/>
    <p:sldId id="273" r:id="rId23"/>
    <p:sldId id="274" r:id="rId24"/>
    <p:sldId id="275" r:id="rId25"/>
    <p:sldId id="280" r:id="rId26"/>
    <p:sldId id="281" r:id="rId27"/>
    <p:sldId id="282" r:id="rId28"/>
    <p:sldId id="267" r:id="rId29"/>
    <p:sldId id="268" r:id="rId30"/>
    <p:sldId id="264" r:id="rId31"/>
    <p:sldId id="277" r:id="rId32"/>
    <p:sldId id="291" r:id="rId33"/>
    <p:sldId id="283" r:id="rId34"/>
    <p:sldId id="257" r:id="rId35"/>
    <p:sldId id="284" r:id="rId36"/>
    <p:sldId id="285" r:id="rId37"/>
    <p:sldId id="286" r:id="rId38"/>
    <p:sldId id="260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1" autoAdjust="0"/>
    <p:restoredTop sz="94660"/>
  </p:normalViewPr>
  <p:slideViewPr>
    <p:cSldViewPr>
      <p:cViewPr varScale="1">
        <p:scale>
          <a:sx n="76" d="100"/>
          <a:sy n="76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EAEC-0C1B-4FEA-9116-137F33A5278A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D894-3EC9-41D2-A19C-AD69A10D02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19FB-7CC0-41E7-B89D-E34F3B99BE9B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EDA2-0660-40AB-9416-2683B274A0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1;&#1083;&#1072;%20-%20&#1073;&#1083;&#1072;%20-%20&#1073;&#1083;&#1072;\my%20music\&#1043;&#1091;&#1094;&#1091;&#1083;&#1100;&#1089;&#1100;&#1082;&#1072;%20-%20&#1053;&#1077;%20&#1086;&#1087;&#1088;&#1077;&#1076;&#1077;&#1083;&#1077;&#1085;&#1086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1;&#1083;&#1072;%20-%20&#1073;&#1083;&#1072;%20-%20&#1073;&#1083;&#1072;\my%20music\UKRAINSKIE_NARODNYE_PESNI_-_Guculska_muzika_(get-tune.net).mp3" TargetMode="Externa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3%D0%B7%D0%B5%D0%B9_%D1%83%D0%BA%D1%80%D0%B0%D1%97%D0%BD%D1%81%D1%8C%D0%BA%D0%BE%D1%97_%D0%B4%D0%BE%D0%BC%D0%B0%D1%88%D0%BD%D1%8C%D0%BE%D1%97_%D1%96%D0%BA%D0%BE%D0%BD%D0%B8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700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uxlux.net/wp-content/uploads/2012/04/47208/gutsulyi-trembit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201177" cy="6000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42852"/>
            <a:ext cx="52510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уцульщина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Гуцульська - Не определено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-t0kMf7vu_9U/UEO96vOjuZI/AAAAAAAAAls/9noNOUo-MP4/s320/50+%25D0%259C%25D0%25B8%25D1%2581%25D0%25BA%25D0%25B0+%25D0%2594%25D0%25B5%25D1%2580%25D0%25B5%25D0%25B2%25D0%25BE+%25D0%25B6%25D0%25B8%25D1%2582%25D1%2582%25D1%25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214710" cy="3214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285728"/>
            <a:ext cx="3859518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/>
              <a:t>Миска - ''дерево </a:t>
            </a:r>
            <a:endParaRPr lang="ru-RU" sz="4000" i="1" dirty="0" smtClean="0"/>
          </a:p>
          <a:p>
            <a:pPr algn="ctr"/>
            <a:r>
              <a:rPr lang="ru-RU" sz="4000" i="1" dirty="0" err="1" smtClean="0"/>
              <a:t>життя</a:t>
            </a:r>
            <a:r>
              <a:rPr lang="ru-RU" sz="4000" i="1" dirty="0"/>
              <a:t>''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4274" name="Picture 2" descr="http://4.bp.blogspot.com/-ITTOqtjQ5Dg/UEO-lAAaRSI/AAAAAAAAAl0/aI49Gcosr6M/s320/26+%25D0%25A5%25D1%2580%25D0%25B5%25D1%2581%25D1%2582+---+%25D0%25B3%25D1%2580%25D0%25B0%25D0%25B2%25D1%2596%25D1%258E%25D0%25B2%25D0%25B0%25D0%25BD%25D0%25BD%25D1%25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28802"/>
            <a:ext cx="3048000" cy="304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2714620"/>
            <a:ext cx="20665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/>
              <a:t>Хрест</a:t>
            </a:r>
            <a:endParaRPr lang="ru-RU" sz="5400" i="1" dirty="0"/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4276" name="Picture 4" descr="http://3.bp.blogspot.com/-dORUZoKqEZU/UEPAxflNNuI/AAAAAAAAAmE/lEr2OXQEPXE/s320/27_2+%25D0%25BA%25D1%2580%25D0%25B5%25D1%2581%25D0%25B0%25D0%25BB%25D0%25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09999"/>
            <a:ext cx="3048000" cy="3048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8992" y="5934670"/>
            <a:ext cx="2757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/>
              <a:t> Кресало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4.bp.blogspot.com/-uE7IoHT2Jyk/UEPBZ7LaEmI/AAAAAAAAAmM/EQ36-eld3Sc/s320/38+%25D0%25BA%25D0%25B5%25D1%2580%25D0%25B0%25D0%25BC%25D1%2596%25D1%2587%25D0%25BD%25D0%25B0+%25D1%2581%25D0%25B2%25D0%25B8%25D1%2581%25D1%2582%25D1%2583%25D0%25BB%25D1%258C%25D0%25BA%25D0%25B0-%25D0%25B7%25D0%25BE%25D0%25B7%25D1%2583%25D0%25BB%25D1%258C%25D0%25BA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583096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14290"/>
            <a:ext cx="301550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 err="1" smtClean="0"/>
              <a:t>Керамічна</a:t>
            </a:r>
            <a:endParaRPr lang="ru-RU" sz="4000" i="1" dirty="0" smtClean="0"/>
          </a:p>
          <a:p>
            <a:pPr algn="ctr"/>
            <a:r>
              <a:rPr lang="ru-RU" sz="4000" i="1" dirty="0" smtClean="0"/>
              <a:t> свистулька-</a:t>
            </a:r>
          </a:p>
          <a:p>
            <a:pPr algn="ctr"/>
            <a:r>
              <a:rPr lang="ru-RU" sz="4000" i="1" dirty="0" err="1" smtClean="0"/>
              <a:t>зозульк</a:t>
            </a:r>
            <a:r>
              <a:rPr lang="ru-RU" sz="4800" i="1" dirty="0" err="1" smtClean="0"/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6324" name="Picture 4" descr="http://4.bp.blogspot.com/-yLf8U2hbqYI/UEUV-_VfPaI/AAAAAAAAAnA/dERu6T-F2wM/s320/hutsul016+%D1%82%D0%B0%D1%80%D1%96%D0%BB%D1%8C+%D0%93%D1%83%D1%86%D1%83%D0%BB-%D0%BC%D0%B8%D1%81%D0%BB%D0%B8%D0%B2%D0%B5%D1%86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62256"/>
            <a:ext cx="3857620" cy="38576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5214950"/>
            <a:ext cx="3983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 err="1" smtClean="0"/>
              <a:t>Таріль</a:t>
            </a:r>
            <a:endParaRPr lang="ru-RU" sz="4000" i="1" dirty="0" smtClean="0"/>
          </a:p>
          <a:p>
            <a:pPr algn="ctr"/>
            <a:r>
              <a:rPr lang="ru-RU" sz="4000" i="1" dirty="0" smtClean="0"/>
              <a:t> </a:t>
            </a:r>
            <a:r>
              <a:rPr lang="ru-RU" sz="4000" i="1" dirty="0" err="1"/>
              <a:t>Гуцул-мисливець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143248"/>
            <a:ext cx="29823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Музика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://styknews.info/sites/default/files/basic-foto/2012/09/26/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009901"/>
          </a:xfrm>
          <a:prstGeom prst="rect">
            <a:avLst/>
          </a:prstGeom>
          <a:noFill/>
        </p:spPr>
      </p:pic>
      <p:pic>
        <p:nvPicPr>
          <p:cNvPr id="7" name="Picture 2" descr="http://ukrtime.com/files/u2/11-kosma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  <p:pic>
        <p:nvPicPr>
          <p:cNvPr id="37894" name="Picture 6" descr="http://ucfamilymagazine.com/wp-content/uploads/2014/01/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967" y="0"/>
            <a:ext cx="495303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214950"/>
            <a:ext cx="651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Музичні інструменти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8130" name="Picture 2" descr="http://1.bp.blogspot.com/-1vgq1vJ-WDw/UD0fNfKwezI/AAAAAAAAAgU/dp31wdAgG_0/s640/Jew%2527s_harp%25D0%2594%25D0%25A0%25D0%2598%25D0%259C%25D0%2591%25D0%2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0576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92067" y="214290"/>
            <a:ext cx="35519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 smtClean="0"/>
              <a:t>Дримба</a:t>
            </a:r>
            <a:endParaRPr lang="ru-RU" sz="5400" i="1" dirty="0" smtClean="0"/>
          </a:p>
          <a:p>
            <a:pPr algn="ctr"/>
            <a:r>
              <a:rPr lang="ru-RU" sz="5400" i="1" dirty="0" smtClean="0"/>
              <a:t> </a:t>
            </a:r>
            <a:r>
              <a:rPr lang="ru-RU" sz="5400" i="1" dirty="0" err="1"/>
              <a:t>гуцульська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4.bp.blogspot.com/-ubvDsdy483I/UD0kvvznVqI/AAAAAAAAAgo/EZb4rpI85CY/s1600/61254576_trembita+%D0%A2%D0%A0%D0%95%D0%9C%D0%91%D0%86%D0%A2%D0%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57340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934670"/>
            <a:ext cx="3069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/>
              <a:t>Трембіта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5934670"/>
            <a:ext cx="2403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/>
              <a:t>Флояра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08" name="Picture 4" descr="http://4.bp.blogspot.com/-W6KsBbjNvnM/UD0m1p6uhYI/AAAAAAAAAg4/w4oPu8LYPkc/s200/00028087+%D1%84%D0%9B%D0%9E%D0%AF%D0%A0%D0%9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00372"/>
            <a:ext cx="3333760" cy="3050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2143116"/>
            <a:ext cx="244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/>
              <a:t>Сопілка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10" name="Picture 6" descr="http://3.bp.blogspot.com/-g5sFHyigqyI/UD0mWa2POzI/AAAAAAAAAgw/e57J1ZynCnw/s200/%25D0%25A1%25D0%259E%25D0%259F%25D0%2586%25D0%259B%25D0%259A%25D0%2590+%25D0%2593%25D0%25A3%25D0%25A6%25D0%25A3%25D0%259B%25D0%25AC%25D0%25A1%25D0%25AC%25D0%259A%25D0%259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333628" cy="208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1.bp.blogspot.com/-inHoFxtjpeU/UD0o5Uos6bI/AAAAAAAAAhA/VH_s5OrN9tI/s400/16+%25D0%25A6%25D0%25B8%25D0%25BC%25D0%25B1%25D0%25B0%25D0%25BB+%25D0%25B4%25D0%25BB%25D1%258F+%25D0%25B1%25D0%25BB%25D0%25BE%25D0%25B3%25D0%2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28628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286124"/>
            <a:ext cx="3041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err="1"/>
              <a:t>Цимбали</a:t>
            </a:r>
            <a:r>
              <a:rPr lang="ru-RU" sz="5400" i="1" dirty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0180" name="Picture 4" descr="http://4.bp.blogspot.com/-ov6kEIcb-2g/UD0tELpIFLI/AAAAAAAAAhU/KmCrVYmf62A/s1600/20_kn-13070_baraban_dscf0244_%25D0%2591%25D0%25A3%25D0%2591%25D0%259E%25D0%25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982" y="0"/>
            <a:ext cx="4786801" cy="5429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5715016"/>
            <a:ext cx="2104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/>
              <a:t>Бубон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cfamilymagazine.com/wp-content/uploads/2012/10/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56936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750004"/>
            <a:ext cx="6154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Гуцьльські</a:t>
            </a:r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танці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tavrijci.org/wp-content/uploads/2013/05/36511_390188724366862_13874710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8" y="3000372"/>
            <a:ext cx="5786442" cy="38576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714356"/>
            <a:ext cx="2478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танці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4" descr="http://vesnyanka.org.ua/files/20100421161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45498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4303455"/>
            <a:ext cx="528837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Гуцули </a:t>
            </a:r>
          </a:p>
          <a:p>
            <a:pPr algn="ctr"/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мистецтві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UKRAINSKIE_NARODNYE_PESNI_-_Guculska_muzi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pic>
        <p:nvPicPr>
          <p:cNvPr id="28674" name="Picture 2" descr="http://waking-up.org/wp-content/uploads/2012/02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Материн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-76201"/>
            <a:ext cx="4657725" cy="6148407"/>
          </a:xfrm>
          <a:prstGeom prst="rect">
            <a:avLst/>
          </a:prstGeom>
          <a:noFill/>
        </p:spPr>
      </p:pic>
      <p:pic>
        <p:nvPicPr>
          <p:cNvPr id="19476" name="Picture 20" descr="Родинна коля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1"/>
            <a:ext cx="4562475" cy="614840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28662" y="6072206"/>
            <a:ext cx="70883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/>
              <a:t>Наталя </a:t>
            </a:r>
            <a:r>
              <a:rPr lang="ru-RU" sz="2400" dirty="0" err="1" smtClean="0"/>
              <a:t>Курій-Максимів</a:t>
            </a:r>
            <a:r>
              <a:rPr lang="ru-RU" sz="2400" dirty="0" smtClean="0"/>
              <a:t> «</a:t>
            </a:r>
            <a:r>
              <a:rPr lang="ru-RU" b="1" dirty="0" smtClean="0"/>
              <a:t>Материнство», «</a:t>
            </a:r>
            <a:r>
              <a:rPr lang="ru-RU" sz="2000" b="1" dirty="0" err="1"/>
              <a:t>Родинна</a:t>
            </a:r>
            <a:r>
              <a:rPr lang="ru-RU" sz="2000" b="1" dirty="0"/>
              <a:t> </a:t>
            </a:r>
            <a:r>
              <a:rPr lang="ru-RU" sz="2000" b="1" dirty="0" smtClean="0"/>
              <a:t>коляда»</a:t>
            </a:r>
            <a:endParaRPr lang="ru-RU" sz="4000" b="1" dirty="0"/>
          </a:p>
          <a:p>
            <a:pPr algn="ctr"/>
            <a:endParaRPr lang="ru-RU" sz="3600" b="1" dirty="0"/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chasipodii.net/pix/img_6424_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6096000" cy="5543551"/>
          </a:xfrm>
          <a:prstGeom prst="rect">
            <a:avLst/>
          </a:prstGeom>
          <a:noFill/>
        </p:spPr>
      </p:pic>
      <p:pic>
        <p:nvPicPr>
          <p:cNvPr id="1034" name="Picture 10" descr="http://www.chasipodii.net/pix/img_6426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60960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7554" y="5934670"/>
            <a:ext cx="2126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гуцули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З праці...Сіноко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252001" cy="628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6196281"/>
            <a:ext cx="4357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«З </a:t>
            </a:r>
            <a:r>
              <a:rPr lang="ru-RU" sz="3600" b="1" dirty="0" err="1"/>
              <a:t>праці...</a:t>
            </a:r>
            <a:r>
              <a:rPr lang="ru-RU" sz="3600" b="1" dirty="0" err="1" smtClean="0"/>
              <a:t>Сінокоси</a:t>
            </a:r>
            <a:r>
              <a:rPr lang="ru-RU" sz="3600" b="1" dirty="0" smtClean="0"/>
              <a:t>»</a:t>
            </a:r>
            <a:endParaRPr lang="ru-RU" sz="3600" b="1" dirty="0"/>
          </a:p>
          <a:p>
            <a:pPr algn="ctr"/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роїсті муз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53921" cy="6163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6088559"/>
            <a:ext cx="435771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/>
              <a:t>Троїсті</a:t>
            </a:r>
            <a:r>
              <a:rPr lang="ru-RU" sz="4000" b="1" dirty="0"/>
              <a:t> </a:t>
            </a:r>
            <a:r>
              <a:rPr lang="ru-RU" sz="4000" b="1" dirty="0" err="1"/>
              <a:t>музики</a:t>
            </a:r>
            <a:endParaRPr lang="ru-RU" sz="4000" b="1" dirty="0"/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pinakoteka.zascianek.pl/Sichulski/Images/Siero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69595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6088559"/>
            <a:ext cx="24263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“Сироти”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934670"/>
            <a:ext cx="523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/>
              <a:t>Казими́р</a:t>
            </a:r>
            <a:r>
              <a:rPr lang="ru-RU" sz="4000" b="1" dirty="0"/>
              <a:t> </a:t>
            </a:r>
            <a:r>
              <a:rPr lang="ru-RU" sz="4000" b="1" dirty="0" err="1"/>
              <a:t>Сіху́льський</a:t>
            </a:r>
            <a:r>
              <a:rPr lang="ru-RU" sz="4000" dirty="0"/>
              <a:t> </a:t>
            </a:r>
            <a:r>
              <a:rPr lang="ru-RU" sz="5400" dirty="0"/>
              <a:t> 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6/66/Kazimierz_Sichulski_-_A_Hutsul_Bridesm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65" y="-11816"/>
            <a:ext cx="4657735" cy="68698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38386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Гуцульська</a:t>
            </a:r>
          </a:p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дружина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52.tinypic.com/28vwy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672604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5572140"/>
            <a:ext cx="23198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Весна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f-g.com/public/images/gallery/2013/02/26/20130226155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215056" cy="62233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3504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/>
              <a:t>РОМАН ТА НАДІЯ ФЕДИНИ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6088559"/>
            <a:ext cx="4613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“Гуцульські</a:t>
            </a:r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танці”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vanets.com/blog/wp-content/uploads/2013/10/1373315402_f2cbd3b9ce3175d54d20626198fa5f4b347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636371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715016"/>
            <a:ext cx="479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“Червона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рута”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f-g.com/public/images/gallery/2013/02/26/20130226154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620000" cy="5562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15016"/>
            <a:ext cx="906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/>
              <a:t>"</a:t>
            </a:r>
            <a:r>
              <a:rPr lang="ru-RU" sz="5400" dirty="0" err="1"/>
              <a:t>Гуцульські</a:t>
            </a:r>
            <a:r>
              <a:rPr lang="ru-RU" sz="5400" dirty="0"/>
              <a:t> </a:t>
            </a:r>
            <a:r>
              <a:rPr lang="ru-RU" sz="5400" dirty="0" err="1"/>
              <a:t>танці</a:t>
            </a:r>
            <a:r>
              <a:rPr lang="ru-RU" sz="5400" dirty="0"/>
              <a:t> </a:t>
            </a:r>
            <a:r>
              <a:rPr lang="ru-RU" sz="5400" dirty="0" err="1"/>
              <a:t>з</a:t>
            </a:r>
            <a:r>
              <a:rPr lang="ru-RU" sz="5400" dirty="0"/>
              <a:t> </a:t>
            </a:r>
            <a:r>
              <a:rPr lang="ru-RU" sz="5400" dirty="0" err="1"/>
              <a:t>топірцями</a:t>
            </a:r>
            <a:r>
              <a:rPr lang="ru-RU" sz="5400" dirty="0"/>
              <a:t>"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4.bp.blogspot.com/-ztHEiX-p_vI/UCk8vvj9aGI/AAAAAAAAAVA/vqthyegu9Zw/s640/481px-Huculi_1902%2B%25D0%25B3%25D1%2583%25D1%2586%25D1%2583%25D0%25BB%25D0%25BA%25D0%25B0%2B%25D0%25B7%2B%25D0%25B3%25D1%2583%25D1%2586%25D1%2583%25D0%25BB%25D0%25BE%25D0%25B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1525" cy="5715000"/>
          </a:xfrm>
          <a:prstGeom prst="rect">
            <a:avLst/>
          </a:prstGeom>
          <a:noFill/>
        </p:spPr>
      </p:pic>
      <p:pic>
        <p:nvPicPr>
          <p:cNvPr id="7" name="Picture 14" descr="http://waking-up.org/wp-content/uploads/2012/02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286252" cy="571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korolenko.kharkov.com/images/11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623" y="1"/>
            <a:ext cx="5081377" cy="6643710"/>
          </a:xfrm>
          <a:prstGeom prst="rect">
            <a:avLst/>
          </a:prstGeom>
          <a:noFill/>
        </p:spPr>
      </p:pic>
      <p:pic>
        <p:nvPicPr>
          <p:cNvPr id="5" name="Picture 2" descr="http://i.arts.in.ua/i/4220/93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08229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erraincognita.info/uploaded/pic/gallery/big/1296492265-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56316" cy="55952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934670"/>
            <a:ext cx="4128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 в праці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upload.wikimedia.org/wikipedia/commons/a/a2/%D0%93%D1%83%D1%86%D1%83%D0%BB%D0%B8_%D0%B7_%D0%91%D1%83%D0%BA%D0%BE%D0%B2%D0%B8%D0%BD%D0%B8_1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7243" cy="5214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5357826"/>
            <a:ext cx="29631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графіка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dnamoda.com.ua/wp-content/uploads/2009/09/09090706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5895980" cy="58417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934670"/>
            <a:ext cx="722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Гуцульський фестиваль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ridnamoda.com.ua/wp-content/uploads/2009/09/09090102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986469" cy="61104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934670"/>
            <a:ext cx="722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Гуцульський фестиваль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Файл:Kolomyi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429126" cy="5905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14346" y="0"/>
            <a:ext cx="5734099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dirty="0" smtClean="0"/>
              <a:t>Національний</a:t>
            </a:r>
          </a:p>
          <a:p>
            <a:pPr algn="ctr"/>
            <a:r>
              <a:rPr lang="uk-UA" sz="4800" dirty="0" smtClean="0"/>
              <a:t> музей</a:t>
            </a:r>
          </a:p>
          <a:p>
            <a:pPr algn="ctr"/>
            <a:r>
              <a:rPr lang="uk-UA" sz="4800" dirty="0" smtClean="0"/>
              <a:t> народного</a:t>
            </a:r>
          </a:p>
          <a:p>
            <a:pPr algn="ctr"/>
            <a:r>
              <a:rPr lang="uk-UA" sz="4800" dirty="0" smtClean="0"/>
              <a:t> мистецтва</a:t>
            </a:r>
          </a:p>
          <a:p>
            <a:pPr algn="ctr"/>
            <a:r>
              <a:rPr lang="uk-UA" sz="4800" dirty="0" smtClean="0"/>
              <a:t> </a:t>
            </a:r>
            <a:r>
              <a:rPr lang="uk-UA" sz="4800" dirty="0"/>
              <a:t>Гуцульщини </a:t>
            </a:r>
            <a:endParaRPr lang="uk-UA" sz="4800" dirty="0" smtClean="0"/>
          </a:p>
          <a:p>
            <a:pPr algn="ctr"/>
            <a:r>
              <a:rPr lang="uk-UA" sz="4800" dirty="0" smtClean="0"/>
              <a:t>та Покуття</a:t>
            </a:r>
          </a:p>
          <a:p>
            <a:pPr algn="ctr"/>
            <a:r>
              <a:rPr lang="uk-UA" sz="4800" dirty="0" smtClean="0"/>
              <a:t> </a:t>
            </a:r>
            <a:r>
              <a:rPr lang="uk-UA" sz="4800" dirty="0"/>
              <a:t>імені Й. </a:t>
            </a:r>
            <a:r>
              <a:rPr lang="uk-UA" sz="4800" dirty="0" err="1"/>
              <a:t>Кобринського</a:t>
            </a:r>
            <a:endParaRPr lang="uk-UA" sz="4800" dirty="0"/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Музей Украинской домашней ико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7858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072206"/>
            <a:ext cx="5910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Музею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української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домашньої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 tooltip="Музей української домашньої ікони"/>
              </a:rPr>
              <a:t>ікони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udyne.if.ua/wp-content/uploads/2013/03/903567_10200230324072132_42149947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643569" cy="3522483"/>
          </a:xfrm>
          <a:prstGeom prst="rect">
            <a:avLst/>
          </a:prstGeom>
          <a:noFill/>
        </p:spPr>
      </p:pic>
      <p:pic>
        <p:nvPicPr>
          <p:cNvPr id="44036" name="Picture 4" descr="http://photo.qip.ru/photo/joliem.photofile/151215117/large/178011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"/>
            <a:ext cx="3505200" cy="4500570"/>
          </a:xfrm>
          <a:prstGeom prst="rect">
            <a:avLst/>
          </a:prstGeom>
          <a:noFill/>
        </p:spPr>
      </p:pic>
      <p:pic>
        <p:nvPicPr>
          <p:cNvPr id="44038" name="Picture 6" descr="http://photo.qip.ru/photo/joliem.photofile/151215117/large/1780113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65788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4429132"/>
            <a:ext cx="44871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Музей-садиба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родини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Корнелюків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4/44/LvivArt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543680" cy="56577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934670"/>
            <a:ext cx="860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Львівська картинна галерея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78645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cap="all" dirty="0"/>
              <a:t>ПЕРЛИНА ГУЦУЛЬСЬКИХ </a:t>
            </a:r>
            <a:r>
              <a:rPr lang="ru-RU" sz="2400" b="1" cap="all" dirty="0" err="1" smtClean="0"/>
              <a:t>пАМ’ЯТОК</a:t>
            </a:r>
            <a:r>
              <a:rPr lang="ru-RU" sz="2400" b="1" cap="all" dirty="0" smtClean="0"/>
              <a:t> </a:t>
            </a:r>
            <a:r>
              <a:rPr lang="ru-RU" sz="2400" b="1" cap="all" dirty="0"/>
              <a:t>– МУЗЕЙ І. ФРАНКА У КРИВОРІВНІ</a:t>
            </a:r>
          </a:p>
        </p:txBody>
      </p:sp>
      <p:pic>
        <p:nvPicPr>
          <p:cNvPr id="46082" name="Picture 2" descr="Криворівня - мальовничий куточок Карп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osivart.com/i/photo/folklore/kosmach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40145" cy="5326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500702"/>
            <a:ext cx="6768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Ось такі вони, гуцули!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конечная звезда 4"/>
          <p:cNvSpPr/>
          <p:nvPr/>
        </p:nvSpPr>
        <p:spPr>
          <a:xfrm>
            <a:off x="285720" y="0"/>
            <a:ext cx="1357322" cy="1428760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7715240" y="0"/>
            <a:ext cx="1428760" cy="1428760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2-конечная звезда 6"/>
          <p:cNvSpPr/>
          <p:nvPr/>
        </p:nvSpPr>
        <p:spPr>
          <a:xfrm>
            <a:off x="214282" y="5072074"/>
            <a:ext cx="1357322" cy="134302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2-конечная звезда 7"/>
          <p:cNvSpPr/>
          <p:nvPr/>
        </p:nvSpPr>
        <p:spPr>
          <a:xfrm>
            <a:off x="7786678" y="5514972"/>
            <a:ext cx="1357322" cy="134302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32-конечная звезда 8"/>
          <p:cNvSpPr/>
          <p:nvPr/>
        </p:nvSpPr>
        <p:spPr>
          <a:xfrm>
            <a:off x="3428992" y="3786190"/>
            <a:ext cx="1643074" cy="150019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2-конечная звезда 10"/>
          <p:cNvSpPr/>
          <p:nvPr/>
        </p:nvSpPr>
        <p:spPr>
          <a:xfrm>
            <a:off x="0" y="1357298"/>
            <a:ext cx="1785950" cy="170021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5000628" y="4143380"/>
            <a:ext cx="1928826" cy="1771656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2-конечная звезда 13"/>
          <p:cNvSpPr/>
          <p:nvPr/>
        </p:nvSpPr>
        <p:spPr>
          <a:xfrm>
            <a:off x="7572364" y="2928934"/>
            <a:ext cx="1571636" cy="1414466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2-конечная звезда 14"/>
          <p:cNvSpPr/>
          <p:nvPr/>
        </p:nvSpPr>
        <p:spPr>
          <a:xfrm>
            <a:off x="1714480" y="0"/>
            <a:ext cx="1785950" cy="170021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2-конечная звезда 15"/>
          <p:cNvSpPr/>
          <p:nvPr/>
        </p:nvSpPr>
        <p:spPr>
          <a:xfrm>
            <a:off x="4714876" y="2428868"/>
            <a:ext cx="1643074" cy="1557342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32-конечная звезда 16"/>
          <p:cNvSpPr/>
          <p:nvPr/>
        </p:nvSpPr>
        <p:spPr>
          <a:xfrm>
            <a:off x="1428728" y="5014906"/>
            <a:ext cx="2071702" cy="1843094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6072198" y="2928934"/>
            <a:ext cx="1643074" cy="1557342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1785918" y="1857364"/>
            <a:ext cx="1428760" cy="120012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32-конечная звезда 19"/>
          <p:cNvSpPr/>
          <p:nvPr/>
        </p:nvSpPr>
        <p:spPr>
          <a:xfrm>
            <a:off x="6286512" y="0"/>
            <a:ext cx="1428760" cy="1414490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32-конечная звезда 20"/>
          <p:cNvSpPr/>
          <p:nvPr/>
        </p:nvSpPr>
        <p:spPr>
          <a:xfrm>
            <a:off x="0" y="3286124"/>
            <a:ext cx="1785950" cy="170021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32-конечная звезда 21"/>
          <p:cNvSpPr/>
          <p:nvPr/>
        </p:nvSpPr>
        <p:spPr>
          <a:xfrm>
            <a:off x="4500562" y="1142984"/>
            <a:ext cx="1500198" cy="1200128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32-конечная звезда 22"/>
          <p:cNvSpPr/>
          <p:nvPr/>
        </p:nvSpPr>
        <p:spPr>
          <a:xfrm>
            <a:off x="3428992" y="5286388"/>
            <a:ext cx="2000264" cy="1571612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32-конечная звезда 23"/>
          <p:cNvSpPr/>
          <p:nvPr/>
        </p:nvSpPr>
        <p:spPr>
          <a:xfrm>
            <a:off x="6000760" y="5429264"/>
            <a:ext cx="1643074" cy="1557342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2-конечная звезда 24"/>
          <p:cNvSpPr/>
          <p:nvPr/>
        </p:nvSpPr>
        <p:spPr>
          <a:xfrm>
            <a:off x="7572364" y="1500174"/>
            <a:ext cx="1571636" cy="1414466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32-конечная звезда 25"/>
          <p:cNvSpPr/>
          <p:nvPr/>
        </p:nvSpPr>
        <p:spPr>
          <a:xfrm>
            <a:off x="3143240" y="2500306"/>
            <a:ext cx="1714512" cy="1271614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32-конечная звезда 26"/>
          <p:cNvSpPr/>
          <p:nvPr/>
        </p:nvSpPr>
        <p:spPr>
          <a:xfrm>
            <a:off x="7215206" y="4143380"/>
            <a:ext cx="1571636" cy="1414466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32-конечная звезда 27"/>
          <p:cNvSpPr/>
          <p:nvPr/>
        </p:nvSpPr>
        <p:spPr>
          <a:xfrm>
            <a:off x="6072198" y="1285860"/>
            <a:ext cx="1643074" cy="1557342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32-конечная звезда 28"/>
          <p:cNvSpPr/>
          <p:nvPr/>
        </p:nvSpPr>
        <p:spPr>
          <a:xfrm>
            <a:off x="1714480" y="3214686"/>
            <a:ext cx="1857388" cy="1843094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32-конечная звезда 29"/>
          <p:cNvSpPr/>
          <p:nvPr/>
        </p:nvSpPr>
        <p:spPr>
          <a:xfrm>
            <a:off x="3286116" y="1428736"/>
            <a:ext cx="1285884" cy="1057276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4857752" y="0"/>
            <a:ext cx="1200152" cy="1142984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32-конечная звезда 31"/>
          <p:cNvSpPr/>
          <p:nvPr/>
        </p:nvSpPr>
        <p:spPr>
          <a:xfrm>
            <a:off x="3357554" y="142852"/>
            <a:ext cx="1428760" cy="1285860"/>
          </a:xfrm>
          <a:prstGeom prst="star32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69378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</a:t>
            </a:r>
          </a:p>
          <a:p>
            <a:pPr algn="ctr"/>
            <a:r>
              <a:rPr lang="uk-UA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увагу</a:t>
            </a:r>
          </a:p>
          <a:p>
            <a:pPr algn="ctr"/>
            <a:r>
              <a:rPr lang="uk-UA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Роботу виконали</a:t>
            </a:r>
          </a:p>
          <a:p>
            <a:pPr algn="ctr"/>
            <a:r>
              <a:rPr lang="uk-UA" sz="80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Білошицька</a:t>
            </a:r>
            <a:r>
              <a:rPr lang="uk-UA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uk-UA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льга</a:t>
            </a:r>
          </a:p>
          <a:p>
            <a:pPr algn="ctr"/>
            <a:r>
              <a:rPr lang="uk-UA" sz="8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Волошенко</a:t>
            </a:r>
            <a:r>
              <a:rPr lang="uk-UA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Валерія</a:t>
            </a:r>
            <a:endParaRPr lang="ru-RU" sz="8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krfoto.net/photos/Victorya/1178890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18874" cy="6000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934670"/>
            <a:ext cx="567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Гуцульські дівчата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cs.livejournal.com/joanerges/pic/0010rc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073" y="214290"/>
            <a:ext cx="4649523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214290"/>
            <a:ext cx="38323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Гуцульські </a:t>
            </a:r>
          </a:p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чоловіки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news.if.ua/images/news/09/06/23/big_DAWJNDSC0021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862" cy="6072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5934670"/>
            <a:ext cx="588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Народні майстрині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3.bp.blogspot.com/-C9CyrWd27lo/UEOrDBt_sZI/AAAAAAAAAj0/AfXa34bywLM/s400/getImage+%25D0%25B2%25D0%25B8%25D1%2588+%25D1%2587%25D0%25BE%25D0%25BB+%25D1%2587%25D0%25B5%25D1%2580%25D0%25B2%25D0%25BE%25D0%25BD%25D0%25B8%25D0%25B9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810000"/>
          </a:xfrm>
          <a:prstGeom prst="rect">
            <a:avLst/>
          </a:prstGeom>
          <a:noFill/>
        </p:spPr>
      </p:pic>
      <p:pic>
        <p:nvPicPr>
          <p:cNvPr id="52228" name="Picture 4" descr="http://4.bp.blogspot.com/-Cb0REusuBVM/UEOqzt-kmeI/AAAAAAAAAjs/4JHUFHU20X4/s400/getImage+%D0%B2%D0%B8%D1%88+%D1%87%D0%BE%D0%BB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857500" cy="3810000"/>
          </a:xfrm>
          <a:prstGeom prst="rect">
            <a:avLst/>
          </a:prstGeom>
          <a:noFill/>
        </p:spPr>
      </p:pic>
      <p:pic>
        <p:nvPicPr>
          <p:cNvPr id="52230" name="Picture 6" descr="http://2.bp.blogspot.com/-ISjgSrivV1I/UEJ5L7jX2RI/AAAAAAAAAh0/N3K3lNtbuBI/s320/DSC_8898+%D0%B6%D1%96%D0%BD%D0%BE%D1%87%D0%B0+%D0%B2%D0%B8%D1%88%D0%B8%D0%B2%D0%B0%D0%BD%D0%B0+%D1%81%D0%BE%D1%80%D0%BE%D1%87%D0%BA%D0%B0+%D0%B7+%D0%BC%D1%83%D0%B7%D0%B5%D1%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14290"/>
            <a:ext cx="3048000" cy="2828925"/>
          </a:xfrm>
          <a:prstGeom prst="rect">
            <a:avLst/>
          </a:prstGeom>
          <a:noFill/>
        </p:spPr>
      </p:pic>
      <p:pic>
        <p:nvPicPr>
          <p:cNvPr id="52232" name="Picture 8" descr="http://1.bp.blogspot.com/-dy1ZopvJjV4/UEJ7j58z7SI/AAAAAAAAAiE/zvUjjA0G2gQ/s400/getImage+%25D0%25B6%25D1%2596%25D0%25BD+%25D0%25B4%25D1%2583%25D0%25B6%25D0%25B5+%25D1%2584%25D0%25B0%25D0%25B9%25D0%25BD%25D0%25B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048000"/>
            <a:ext cx="2857500" cy="3810000"/>
          </a:xfrm>
          <a:prstGeom prst="rect">
            <a:avLst/>
          </a:prstGeom>
          <a:noFill/>
        </p:spPr>
      </p:pic>
      <p:pic>
        <p:nvPicPr>
          <p:cNvPr id="52234" name="Picture 10" descr="http://4.bp.blogspot.com/-I9nRyN52Fkk/UEO2MvcvquI/AAAAAAAAAk0/6Sy1oayX-TM/s400/muzei_franka3+%25D0%259A%25D1%2580%25D0%25B5%25D1%2581%25D0%25B0%25D0%25BD%25D0%25AF%25D0%25AF1111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07726"/>
            <a:ext cx="3000364" cy="22502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3857628"/>
            <a:ext cx="2374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Кресаня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2236" name="Picture 12" descr="http://4.bp.blogspot.com/-QffOWq4kmq0/UEO0-ywcX9I/AAAAAAAAAks/8hAfn6NmvBc/s320/11+%25D0%25B6%25D1%2596%25D0%25BD%25D0%25BE%25D1%2587%25D1%2596+%25D0%25BF%25D0%25BE%25D1%2581%25D0%25BE%25D0%25BB%25D0%25B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479660"/>
            <a:ext cx="2786082" cy="23783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86512" y="3714752"/>
            <a:ext cx="2382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Постоли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1.bp.blogspot.com/-NduNXxCe4lI/UEOxQEsSlyI/AAAAAAAAAkU/maOlz_Cu40w/s320/8%25D0%259A%25D0%2595%25D0%259F%25D0%25A2%25D0%2590%25D0%25A0+%25D0%25B7+%25D0%25BC%25D1%2583%25D0%25B7%25D0%25B5%25D1%25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048000" cy="304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429000"/>
            <a:ext cx="2265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Кептар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3252" name="Picture 4" descr="http://3.bp.blogspot.com/-mRpYy6JJjUY/UEOvLtOawYI/AAAAAAAAAkM/vCjOTZzT1ek/s640/DSC_8918+%25D0%25BA%25D0%25BE%25D0%25B6%25D1%2583%25D1%2585+%25D0%25B7+%25D0%25BC%25D1%2583%25D0%25B7%25D0%25B5%25D1%25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0"/>
            <a:ext cx="4314825" cy="6096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5934670"/>
            <a:ext cx="208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Кожух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3254" name="Picture 6" descr="http://3.bp.blogspot.com/-foJBGoak14o/UEO5vY9YkEI/AAAAAAAAAlE/71bq0_W0bHw/s320/14+%25D0%25BF%25D0%25BE%25D1%258F%25D1%2581+%25D1%2587%25D0%25BE%25D0%25BB%25D0%25BE%25D0%25B2%25D1%2596%25D1%2587%25D0%25B8%25D0%25B9+%2528%25D1%2580%25D0%25B5%25D0%25BC%25D1%2596%25D0%25BD%25D1%258C%2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67225"/>
            <a:ext cx="3048000" cy="2390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5934670"/>
            <a:ext cx="227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Ремінь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3.bp.blogspot.com/-t-zB07doXsI/UEO7_9lUfgI/AAAAAAAAAlc/N2zRdkouIZs/s400/DSC_8572+%25D0%259A%25D0%25B8%25D0%25BB%25D0%25B8%25D0%25BC+%25D0%2593%25D1%2583%25D1%2586%25D1%2583%25D0%25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29236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714752"/>
            <a:ext cx="3558603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/>
              <a:t>Килим </a:t>
            </a:r>
            <a:r>
              <a:rPr lang="ru-RU" sz="4000" i="1" dirty="0" err="1"/>
              <a:t>під</a:t>
            </a:r>
            <a:r>
              <a:rPr lang="ru-RU" sz="4000" i="1" dirty="0"/>
              <a:t> </a:t>
            </a:r>
            <a:endParaRPr lang="ru-RU" sz="4000" i="1" dirty="0" smtClean="0"/>
          </a:p>
          <a:p>
            <a:pPr algn="ctr"/>
            <a:r>
              <a:rPr lang="ru-RU" sz="4000" i="1" dirty="0" err="1" smtClean="0"/>
              <a:t>назвою</a:t>
            </a:r>
            <a:r>
              <a:rPr lang="ru-RU" sz="4000" i="1" dirty="0" smtClean="0"/>
              <a:t> </a:t>
            </a:r>
            <a:r>
              <a:rPr lang="ru-RU" sz="4000" i="1" dirty="0"/>
              <a:t>''Гуцул''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5300" name="Picture 4" descr="http://4.bp.blogspot.com/-RDgPr8LL2-c/UEO8ya_ulQI/AAAAAAAAAlk/HqDYmya5tn0/s320/nexf.-16717-ph-278-1000+%D1%81%D1%83%D0%BC%D0%BA%D0%B0+%D0%BF%D0%BE%D1%8F%D1%81+%D0%B3%D0%B0%D0%BC%D0%B0%D0%BD%D0%B0%D1%86%D1%8C+%D1%82%D0%B8%D1%81%D0%BD%D0%B5%D0%BD%D0%BD%D1%8F+%D0%BF%D0%BB%D0%B5%D1%82%D1%96%D0%BD%D0%BD%D1%8F+%D0%B7+%D1%88%D0%BA%D1%96%D1%80%D0%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3858" y="500042"/>
            <a:ext cx="3450588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3071810"/>
            <a:ext cx="28953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i="1" dirty="0"/>
              <a:t>Сумка</a:t>
            </a:r>
            <a:r>
              <a:rPr lang="ru-RU" sz="4400" i="1" dirty="0" smtClean="0"/>
              <a:t>,</a:t>
            </a:r>
          </a:p>
          <a:p>
            <a:pPr algn="ctr"/>
            <a:r>
              <a:rPr lang="ru-RU" sz="4400" i="1" dirty="0" smtClean="0"/>
              <a:t> пояс</a:t>
            </a:r>
          </a:p>
          <a:p>
            <a:pPr algn="ctr"/>
            <a:r>
              <a:rPr lang="ru-RU" sz="4400" i="1" dirty="0" smtClean="0"/>
              <a:t> </a:t>
            </a:r>
            <a:r>
              <a:rPr lang="ru-RU" sz="4400" i="1" dirty="0" err="1"/>
              <a:t>і</a:t>
            </a:r>
            <a:r>
              <a:rPr lang="ru-RU" sz="4400" i="1" dirty="0"/>
              <a:t> </a:t>
            </a:r>
            <a:r>
              <a:rPr lang="ru-RU" sz="4400" i="1" dirty="0" err="1"/>
              <a:t>гаманець</a:t>
            </a:r>
            <a:endParaRPr lang="ru-RU" sz="4400" i="1" dirty="0"/>
          </a:p>
          <a:p>
            <a:pPr algn="ctr"/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162</Words>
  <Application>Microsoft Office PowerPoint</Application>
  <PresentationFormat>Экран (4:3)</PresentationFormat>
  <Paragraphs>73</Paragraphs>
  <Slides>39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2014-01-26T11:34:20Z</dcterms:created>
  <dcterms:modified xsi:type="dcterms:W3CDTF">2014-01-26T15:44:48Z</dcterms:modified>
</cp:coreProperties>
</file>