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20" r:id="rId3"/>
    <p:sldMasterId id="2147483732" r:id="rId4"/>
    <p:sldMasterId id="2147483744"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DA51B2C6-A6E4-48E1-882C-D75A3F713D83}" type="datetimeFigureOut">
              <a:rPr lang="ru-RU" smtClean="0"/>
              <a:t>25.01.2014</a:t>
            </a:fld>
            <a:endParaRPr lang="ru-RU"/>
          </a:p>
        </p:txBody>
      </p:sp>
      <p:sp>
        <p:nvSpPr>
          <p:cNvPr id="8" name="Slide Number Placeholder 7"/>
          <p:cNvSpPr>
            <a:spLocks noGrp="1"/>
          </p:cNvSpPr>
          <p:nvPr>
            <p:ph type="sldNum" sz="quarter" idx="11"/>
          </p:nvPr>
        </p:nvSpPr>
        <p:spPr/>
        <p:txBody>
          <a:bodyPr/>
          <a:lstStyle/>
          <a:p>
            <a:fld id="{84455878-CF73-4821-9C01-E98BD2765E35}"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DA51B2C6-A6E4-48E1-882C-D75A3F713D83}" type="datetimeFigureOut">
              <a:rPr lang="ru-RU" smtClean="0"/>
              <a:t>25.01.2014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455878-CF73-4821-9C01-E98BD2765E35}"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DA51B2C6-A6E4-48E1-882C-D75A3F713D83}" type="datetimeFigureOut">
              <a:rPr lang="ru-RU" smtClean="0"/>
              <a:t>25.01.2014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455878-CF73-4821-9C01-E98BD2765E35}"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fld id="{DA51B2C6-A6E4-48E1-882C-D75A3F713D83}" type="datetimeFigureOut">
              <a:rPr lang="ru-RU" smtClean="0"/>
              <a:t>25.01.2014</a:t>
            </a:fld>
            <a:endParaRPr lang="ru-RU"/>
          </a:p>
        </p:txBody>
      </p:sp>
      <p:sp>
        <p:nvSpPr>
          <p:cNvPr id="16" name="Slide Number Placeholder 15"/>
          <p:cNvSpPr>
            <a:spLocks noGrp="1"/>
          </p:cNvSpPr>
          <p:nvPr>
            <p:ph type="sldNum" sz="quarter" idx="11"/>
          </p:nvPr>
        </p:nvSpPr>
        <p:spPr/>
        <p:txBody>
          <a:bodyPr/>
          <a:lstStyle/>
          <a:p>
            <a:fld id="{84455878-CF73-4821-9C01-E98BD2765E35}"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fld id="{DA51B2C6-A6E4-48E1-882C-D75A3F713D83}" type="datetimeFigureOut">
              <a:rPr lang="ru-RU" smtClean="0"/>
              <a:t>25.01.2014</a:t>
            </a:fld>
            <a:endParaRPr lang="ru-RU"/>
          </a:p>
        </p:txBody>
      </p:sp>
      <p:sp>
        <p:nvSpPr>
          <p:cNvPr id="15" name="Slide Number Placeholder 14"/>
          <p:cNvSpPr>
            <a:spLocks noGrp="1"/>
          </p:cNvSpPr>
          <p:nvPr>
            <p:ph type="sldNum" sz="quarter" idx="11"/>
          </p:nvPr>
        </p:nvSpPr>
        <p:spPr/>
        <p:txBody>
          <a:bodyPr/>
          <a:lstStyle/>
          <a:p>
            <a:fld id="{84455878-CF73-4821-9C01-E98BD2765E35}"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fld id="{DA51B2C6-A6E4-48E1-882C-D75A3F713D83}" type="datetimeFigureOut">
              <a:rPr lang="ru-RU" smtClean="0"/>
              <a:t>25.01.2014</a:t>
            </a:fld>
            <a:endParaRPr lang="ru-RU"/>
          </a:p>
        </p:txBody>
      </p:sp>
      <p:sp>
        <p:nvSpPr>
          <p:cNvPr id="13" name="Slide Number Placeholder 12"/>
          <p:cNvSpPr>
            <a:spLocks noGrp="1"/>
          </p:cNvSpPr>
          <p:nvPr>
            <p:ph type="sldNum" sz="quarter" idx="11"/>
          </p:nvPr>
        </p:nvSpPr>
        <p:spPr/>
        <p:txBody>
          <a:bodyPr/>
          <a:lstStyle/>
          <a:p>
            <a:fld id="{84455878-CF73-4821-9C01-E98BD2765E35}" type="slidenum">
              <a:rPr lang="ru-RU" smtClean="0"/>
              <a:t>‹#›</a:t>
            </a:fld>
            <a:endParaRPr lang="ru-RU"/>
          </a:p>
        </p:txBody>
      </p:sp>
      <p:sp>
        <p:nvSpPr>
          <p:cNvPr id="14" name="Footer Placeholder 13"/>
          <p:cNvSpPr>
            <a:spLocks noGrp="1"/>
          </p:cNvSpPr>
          <p:nvPr>
            <p:ph type="ftr" sz="quarter" idx="12"/>
          </p:nvPr>
        </p:nvSpPr>
        <p:spPr/>
        <p:txBody>
          <a:bodyPr/>
          <a:lstStyle/>
          <a:p>
            <a:endParaRPr lang="ru-RU"/>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DA51B2C6-A6E4-48E1-882C-D75A3F713D83}" type="datetimeFigureOut">
              <a:rPr lang="ru-RU" smtClean="0"/>
              <a:t>25.01.2014</a:t>
            </a:fld>
            <a:endParaRPr lang="ru-RU"/>
          </a:p>
        </p:txBody>
      </p:sp>
      <p:sp>
        <p:nvSpPr>
          <p:cNvPr id="9" name="Slide Number Placeholder 8"/>
          <p:cNvSpPr>
            <a:spLocks noGrp="1"/>
          </p:cNvSpPr>
          <p:nvPr>
            <p:ph type="sldNum" sz="quarter" idx="11"/>
          </p:nvPr>
        </p:nvSpPr>
        <p:spPr/>
        <p:txBody>
          <a:bodyPr/>
          <a:lstStyle/>
          <a:p>
            <a:fld id="{84455878-CF73-4821-9C01-E98BD2765E35}" type="slidenum">
              <a:rPr lang="ru-RU" smtClean="0"/>
              <a:t>‹#›</a:t>
            </a:fld>
            <a:endParaRPr lang="ru-RU"/>
          </a:p>
        </p:txBody>
      </p:sp>
      <p:sp>
        <p:nvSpPr>
          <p:cNvPr id="10" name="Footer Placeholder 9"/>
          <p:cNvSpPr>
            <a:spLocks noGrp="1"/>
          </p:cNvSpPr>
          <p:nvPr>
            <p:ph type="ftr" sz="quarter" idx="12"/>
          </p:nvPr>
        </p:nvSpPr>
        <p:spPr/>
        <p:txBody>
          <a:bodyPr/>
          <a:lstStyle/>
          <a:p>
            <a:endParaRPr lang="ru-RU"/>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fld id="{DA51B2C6-A6E4-48E1-882C-D75A3F713D83}" type="datetimeFigureOut">
              <a:rPr lang="ru-RU" smtClean="0"/>
              <a:t>25.01.2014</a:t>
            </a:fld>
            <a:endParaRPr lang="ru-RU"/>
          </a:p>
        </p:txBody>
      </p:sp>
      <p:sp>
        <p:nvSpPr>
          <p:cNvPr id="15" name="Slide Number Placeholder 14"/>
          <p:cNvSpPr>
            <a:spLocks noGrp="1"/>
          </p:cNvSpPr>
          <p:nvPr>
            <p:ph type="sldNum" sz="quarter" idx="11"/>
          </p:nvPr>
        </p:nvSpPr>
        <p:spPr/>
        <p:txBody>
          <a:bodyPr/>
          <a:lstStyle/>
          <a:p>
            <a:fld id="{84455878-CF73-4821-9C01-E98BD2765E35}"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fld id="{DA51B2C6-A6E4-48E1-882C-D75A3F713D83}" type="datetimeFigureOut">
              <a:rPr lang="ru-RU" smtClean="0"/>
              <a:t>25.01.2014</a:t>
            </a:fld>
            <a:endParaRPr lang="ru-RU"/>
          </a:p>
        </p:txBody>
      </p:sp>
      <p:sp>
        <p:nvSpPr>
          <p:cNvPr id="8" name="Slide Number Placeholder 7"/>
          <p:cNvSpPr>
            <a:spLocks noGrp="1"/>
          </p:cNvSpPr>
          <p:nvPr>
            <p:ph type="sldNum" sz="quarter" idx="11"/>
          </p:nvPr>
        </p:nvSpPr>
        <p:spPr/>
        <p:txBody>
          <a:bodyPr/>
          <a:lstStyle/>
          <a:p>
            <a:fld id="{84455878-CF73-4821-9C01-E98BD2765E35}"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A51B2C6-A6E4-48E1-882C-D75A3F713D83}" type="datetimeFigureOut">
              <a:rPr lang="ru-RU" smtClean="0"/>
              <a:t>25.01.2014</a:t>
            </a:fld>
            <a:endParaRPr lang="ru-RU"/>
          </a:p>
        </p:txBody>
      </p:sp>
      <p:sp>
        <p:nvSpPr>
          <p:cNvPr id="6" name="Slide Number Placeholder 5"/>
          <p:cNvSpPr>
            <a:spLocks noGrp="1"/>
          </p:cNvSpPr>
          <p:nvPr>
            <p:ph type="sldNum" sz="quarter" idx="11"/>
          </p:nvPr>
        </p:nvSpPr>
        <p:spPr/>
        <p:txBody>
          <a:bodyPr/>
          <a:lstStyle/>
          <a:p>
            <a:fld id="{84455878-CF73-4821-9C01-E98BD2765E35}" type="slidenum">
              <a:rPr lang="ru-RU" smtClean="0"/>
              <a:t>‹#›</a:t>
            </a:fld>
            <a:endParaRPr lang="ru-RU"/>
          </a:p>
        </p:txBody>
      </p:sp>
      <p:sp>
        <p:nvSpPr>
          <p:cNvPr id="7" name="Footer Placeholder 6"/>
          <p:cNvSpPr>
            <a:spLocks noGrp="1"/>
          </p:cNvSpPr>
          <p:nvPr>
            <p:ph type="ftr" sz="quarter" idx="12"/>
          </p:nvPr>
        </p:nvSpPr>
        <p:spPr/>
        <p:txBody>
          <a:bodyPr/>
          <a:lstStyle/>
          <a:p>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DA51B2C6-A6E4-48E1-882C-D75A3F713D83}" type="datetimeFigureOut">
              <a:rPr lang="ru-RU" smtClean="0"/>
              <a:t>25.01.2014</a:t>
            </a:fld>
            <a:endParaRPr lang="ru-RU"/>
          </a:p>
        </p:txBody>
      </p:sp>
      <p:sp>
        <p:nvSpPr>
          <p:cNvPr id="16" name="Slide Number Placeholder 15"/>
          <p:cNvSpPr>
            <a:spLocks noGrp="1"/>
          </p:cNvSpPr>
          <p:nvPr>
            <p:ph type="sldNum" sz="quarter" idx="11"/>
          </p:nvPr>
        </p:nvSpPr>
        <p:spPr/>
        <p:txBody>
          <a:bodyPr/>
          <a:lstStyle/>
          <a:p>
            <a:fld id="{84455878-CF73-4821-9C01-E98BD2765E35}"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
        <p:nvSpPr>
          <p:cNvPr id="18" name="Title 1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DA51B2C6-A6E4-48E1-882C-D75A3F713D83}" type="datetimeFigureOut">
              <a:rPr lang="ru-RU" smtClean="0"/>
              <a:t>25.01.2014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455878-CF73-4821-9C01-E98BD2765E35}"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fld id="{DA51B2C6-A6E4-48E1-882C-D75A3F713D83}" type="datetimeFigureOut">
              <a:rPr lang="ru-RU" smtClean="0"/>
              <a:t>25.01.2014</a:t>
            </a:fld>
            <a:endParaRPr lang="ru-RU"/>
          </a:p>
        </p:txBody>
      </p:sp>
      <p:sp>
        <p:nvSpPr>
          <p:cNvPr id="14" name="Slide Number Placeholder 13"/>
          <p:cNvSpPr>
            <a:spLocks noGrp="1"/>
          </p:cNvSpPr>
          <p:nvPr>
            <p:ph type="sldNum" sz="quarter" idx="11"/>
          </p:nvPr>
        </p:nvSpPr>
        <p:spPr/>
        <p:txBody>
          <a:bodyPr/>
          <a:lstStyle/>
          <a:p>
            <a:fld id="{84455878-CF73-4821-9C01-E98BD2765E35}" type="slidenum">
              <a:rPr lang="ru-RU" smtClean="0"/>
              <a:t>‹#›</a:t>
            </a:fld>
            <a:endParaRPr lang="ru-RU"/>
          </a:p>
        </p:txBody>
      </p:sp>
      <p:sp>
        <p:nvSpPr>
          <p:cNvPr id="15" name="Footer Placeholder 14"/>
          <p:cNvSpPr>
            <a:spLocks noGrp="1"/>
          </p:cNvSpPr>
          <p:nvPr>
            <p:ph type="ftr" sz="quarter" idx="12"/>
          </p:nvPr>
        </p:nvSpPr>
        <p:spPr/>
        <p:txBody>
          <a:bodyPr/>
          <a:lstStyle/>
          <a:p>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DA51B2C6-A6E4-48E1-882C-D75A3F713D83}" type="datetimeFigureOut">
              <a:rPr lang="ru-RU" smtClean="0"/>
              <a:t>25.01.2014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455878-CF73-4821-9C01-E98BD2765E35}" type="slidenum">
              <a:rPr lang="ru-RU" smtClean="0"/>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A51B2C6-A6E4-48E1-882C-D75A3F713D83}" type="datetimeFigureOut">
              <a:rPr lang="ru-RU" smtClean="0"/>
              <a:t>25.01.2014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455878-CF73-4821-9C01-E98BD2765E35}" type="slidenum">
              <a:rPr lang="ru-RU" smtClean="0"/>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8" name="Дата 27"/>
          <p:cNvSpPr>
            <a:spLocks noGrp="1"/>
          </p:cNvSpPr>
          <p:nvPr>
            <p:ph type="dt" sz="half" idx="10"/>
          </p:nvPr>
        </p:nvSpPr>
        <p:spPr/>
        <p:txBody>
          <a:bodyPr/>
          <a:lstStyle>
            <a:extLst/>
          </a:lstStyle>
          <a:p>
            <a:fld id="{DA51B2C6-A6E4-48E1-882C-D75A3F713D83}" type="datetimeFigureOut">
              <a:rPr lang="ru-RU" smtClean="0"/>
              <a:t>25.01.2014</a:t>
            </a:fld>
            <a:endParaRPr lang="ru-RU"/>
          </a:p>
        </p:txBody>
      </p:sp>
      <p:sp>
        <p:nvSpPr>
          <p:cNvPr id="17" name="Нижний колонтитул 16"/>
          <p:cNvSpPr>
            <a:spLocks noGrp="1"/>
          </p:cNvSpPr>
          <p:nvPr>
            <p:ph type="ftr" sz="quarter" idx="11"/>
          </p:nvPr>
        </p:nvSpPr>
        <p:spPr/>
        <p:txBody>
          <a:bodyPr/>
          <a:lstStyle>
            <a:extLst/>
          </a:lstStyle>
          <a:p>
            <a:endParaRPr lang="ru-RU"/>
          </a:p>
        </p:txBody>
      </p:sp>
      <p:sp>
        <p:nvSpPr>
          <p:cNvPr id="29" name="Номер слайда 28"/>
          <p:cNvSpPr>
            <a:spLocks noGrp="1"/>
          </p:cNvSpPr>
          <p:nvPr>
            <p:ph type="sldNum" sz="quarter" idx="12"/>
          </p:nvPr>
        </p:nvSpPr>
        <p:spPr/>
        <p:txBody>
          <a:bodyPr/>
          <a:lstStyle>
            <a:extLst/>
          </a:lstStyle>
          <a:p>
            <a:fld id="{84455878-CF73-4821-9C01-E98BD2765E35}" type="slidenum">
              <a:rPr lang="ru-RU" smtClean="0"/>
              <a:t>‹#›</a:t>
            </a:fld>
            <a:endParaRPr lang="ru-RU"/>
          </a:p>
        </p:txBody>
      </p:sp>
      <p:sp>
        <p:nvSpPr>
          <p:cNvPr id="32" name="Прямоугольник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Прямоугольник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Прямоугольник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Прямоугольник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Прямоугольник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Заголовок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56" name="Прямоугольник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Прямоугольник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Прямоугольник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Прямоугольник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DA51B2C6-A6E4-48E1-882C-D75A3F713D83}" type="datetimeFigureOut">
              <a:rPr lang="ru-RU" smtClean="0"/>
              <a:t>25.01.2014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84455878-CF73-4821-9C01-E98BD2765E35}" type="slidenum">
              <a:rPr lang="ru-RU" smtClean="0"/>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4" name="Полилиния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Полилиния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Полилиния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Полилиния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Полилиния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Полилиния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Полилиния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Полилиния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Полилиния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Полилиния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Полилиния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Полилиния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Полилиния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Полилиния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Полилиния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Текст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DA51B2C6-A6E4-48E1-882C-D75A3F713D83}" type="datetimeFigureOut">
              <a:rPr lang="ru-RU" smtClean="0"/>
              <a:t>25.01.2014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84455878-CF73-4821-9C01-E98BD2765E35}" type="slidenum">
              <a:rPr lang="ru-RU" smtClean="0"/>
              <a:t>‹#›</a:t>
            </a:fld>
            <a:endParaRPr lang="ru-RU"/>
          </a:p>
        </p:txBody>
      </p:sp>
      <p:sp>
        <p:nvSpPr>
          <p:cNvPr id="7" name="Прямоугольник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ru-RU" smtClean="0"/>
              <a:t>Образец заголовка</a:t>
            </a:r>
            <a:endParaRPr kumimoji="0" lang="en-US"/>
          </a:p>
        </p:txBody>
      </p:sp>
      <p:sp>
        <p:nvSpPr>
          <p:cNvPr id="8" name="Прямоугольник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Прямоугольник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Прямоугольник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2064"/>
            <a:ext cx="8229600" cy="9144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DA51B2C6-A6E4-48E1-882C-D75A3F713D83}" type="datetimeFigureOut">
              <a:rPr lang="ru-RU" smtClean="0"/>
              <a:t>25.01.2014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84455878-CF73-4821-9C01-E98BD2765E35}" type="slidenum">
              <a:rPr lang="ru-RU" smtClean="0"/>
              <a:t>‹#›</a:t>
            </a:fld>
            <a:endParaRPr 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5" name="Прямоугольник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504824" y="512064"/>
            <a:ext cx="7772400" cy="914400"/>
          </a:xfrm>
        </p:spPr>
        <p:txBody>
          <a:bodyPr anchor="t"/>
          <a:lstStyle>
            <a:lvl1pPr>
              <a:defRPr sz="400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DA51B2C6-A6E4-48E1-882C-D75A3F713D83}" type="datetimeFigureOut">
              <a:rPr lang="ru-RU" smtClean="0"/>
              <a:t>25.01.2014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84455878-CF73-4821-9C01-E98BD2765E35}" type="slidenum">
              <a:rPr lang="ru-RU" smtClean="0"/>
              <a:t>‹#›</a:t>
            </a:fld>
            <a:endParaRPr lang="ru-RU"/>
          </a:p>
        </p:txBody>
      </p:sp>
      <p:sp>
        <p:nvSpPr>
          <p:cNvPr id="16" name="Прямоугольник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Прямоугольник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Прямоугольник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Прямоугольник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Прямоугольник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Прямоугольник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Прямоугольник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Прямоугольник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Прямоугольник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512064"/>
            <a:ext cx="7772400" cy="914400"/>
          </a:xfrm>
        </p:spPr>
        <p:txBody>
          <a:bodyPr/>
          <a:lstStyle>
            <a:lvl1pPr>
              <a:defRPr sz="4000" cap="none" baseline="0"/>
            </a:lvl1pPr>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DA51B2C6-A6E4-48E1-882C-D75A3F713D83}" type="datetimeFigureOut">
              <a:rPr lang="ru-RU" smtClean="0"/>
              <a:t>25.01.2014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84455878-CF73-4821-9C01-E98BD2765E35}" type="slidenum">
              <a:rPr lang="ru-RU" smtClean="0"/>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DA51B2C6-A6E4-48E1-882C-D75A3F713D83}" type="datetimeFigureOut">
              <a:rPr lang="ru-RU" smtClean="0"/>
              <a:t>25.01.2014</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84455878-CF73-4821-9C01-E98BD2765E35}"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A51B2C6-A6E4-48E1-882C-D75A3F713D83}" type="datetimeFigureOut">
              <a:rPr lang="ru-RU" smtClean="0"/>
              <a:t>25.01.2014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455878-CF73-4821-9C01-E98BD2765E35}" type="slidenum">
              <a:rPr lang="ru-RU" smtClean="0"/>
              <a:t>‹#›</a:t>
            </a:fld>
            <a:endParaRPr lang="ru-RU"/>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3050"/>
            <a:ext cx="8229600" cy="1162050"/>
          </a:xfrm>
        </p:spPr>
        <p:txBody>
          <a:bodyPr anchor="ctr"/>
          <a:lstStyle>
            <a:lvl1pPr algn="l">
              <a:buNone/>
              <a:defRPr sz="3600" b="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DA51B2C6-A6E4-48E1-882C-D75A3F713D83}" type="datetimeFigureOut">
              <a:rPr lang="ru-RU" smtClean="0"/>
              <a:t>25.01.2014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84455878-CF73-4821-9C01-E98BD2765E35}" type="slidenum">
              <a:rPr lang="ru-RU" smtClean="0"/>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Прямая соединительная линия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Группа 9"/>
          <p:cNvGrpSpPr/>
          <p:nvPr/>
        </p:nvGrpSpPr>
        <p:grpSpPr>
          <a:xfrm rot="5400000">
            <a:off x="8514581" y="1219200"/>
            <a:ext cx="132763" cy="128466"/>
            <a:chOff x="6668087" y="1297746"/>
            <a:chExt cx="161840" cy="156602"/>
          </a:xfrm>
        </p:grpSpPr>
        <p:cxnSp>
          <p:nvCxnSpPr>
            <p:cNvPr id="15" name="Прямая соединительная линия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Прямая соединительная линия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Прямая соединительная линия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Заголовок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ru-RU" smtClean="0"/>
              <a:t>Образец заголовка</a:t>
            </a:r>
            <a:endParaRPr kumimoji="0" lang="en-US"/>
          </a:p>
        </p:txBody>
      </p:sp>
      <p:sp>
        <p:nvSpPr>
          <p:cNvPr id="3" name="Рисунок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ru-RU" smtClean="0"/>
              <a:t>Вставка рисунка</a:t>
            </a:r>
            <a:endParaRPr kumimoji="0" lang="en-US"/>
          </a:p>
        </p:txBody>
      </p:sp>
      <p:sp>
        <p:nvSpPr>
          <p:cNvPr id="4" name="Текст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grpSp>
        <p:nvGrpSpPr>
          <p:cNvPr id="14" name="Группа 13"/>
          <p:cNvGrpSpPr/>
          <p:nvPr/>
        </p:nvGrpSpPr>
        <p:grpSpPr>
          <a:xfrm rot="5400000">
            <a:off x="8666981" y="1371600"/>
            <a:ext cx="132763" cy="128466"/>
            <a:chOff x="6668087" y="1297746"/>
            <a:chExt cx="161840" cy="156602"/>
          </a:xfrm>
        </p:grpSpPr>
        <p:cxnSp>
          <p:nvCxnSpPr>
            <p:cNvPr id="11" name="Прямая соединительная линия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Прямая соединительная линия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Прямая соединительная линия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Группа 17"/>
          <p:cNvGrpSpPr/>
          <p:nvPr/>
        </p:nvGrpSpPr>
        <p:grpSpPr>
          <a:xfrm rot="5400000">
            <a:off x="8320088" y="1474763"/>
            <a:ext cx="132763" cy="128466"/>
            <a:chOff x="6668087" y="1297746"/>
            <a:chExt cx="161840" cy="156602"/>
          </a:xfrm>
        </p:grpSpPr>
        <p:cxnSp>
          <p:nvCxnSpPr>
            <p:cNvPr id="19" name="Прямая соединительная линия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Прямая соединительная линия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Прямая соединительная линия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Дата 4"/>
          <p:cNvSpPr>
            <a:spLocks noGrp="1"/>
          </p:cNvSpPr>
          <p:nvPr>
            <p:ph type="dt" sz="half" idx="10"/>
          </p:nvPr>
        </p:nvSpPr>
        <p:spPr>
          <a:xfrm>
            <a:off x="6477000" y="55499"/>
            <a:ext cx="2133600" cy="365125"/>
          </a:xfrm>
        </p:spPr>
        <p:txBody>
          <a:bodyPr/>
          <a:lstStyle>
            <a:extLst/>
          </a:lstStyle>
          <a:p>
            <a:fld id="{DA51B2C6-A6E4-48E1-882C-D75A3F713D83}" type="datetimeFigureOut">
              <a:rPr lang="ru-RU" smtClean="0"/>
              <a:t>25.01.2014</a:t>
            </a:fld>
            <a:endParaRPr lang="ru-RU"/>
          </a:p>
        </p:txBody>
      </p:sp>
      <p:sp>
        <p:nvSpPr>
          <p:cNvPr id="6" name="Нижний колонтитул 5"/>
          <p:cNvSpPr>
            <a:spLocks noGrp="1"/>
          </p:cNvSpPr>
          <p:nvPr>
            <p:ph type="ftr" sz="quarter" idx="11"/>
          </p:nvPr>
        </p:nvSpPr>
        <p:spPr>
          <a:xfrm>
            <a:off x="914400" y="55499"/>
            <a:ext cx="5562600" cy="365125"/>
          </a:xfrm>
        </p:spPr>
        <p:txBody>
          <a:bodyPr/>
          <a:lstStyle>
            <a:extLst/>
          </a:lstStyle>
          <a:p>
            <a:endParaRPr lang="ru-RU"/>
          </a:p>
        </p:txBody>
      </p:sp>
      <p:sp>
        <p:nvSpPr>
          <p:cNvPr id="7" name="Номер слайда 6"/>
          <p:cNvSpPr>
            <a:spLocks noGrp="1"/>
          </p:cNvSpPr>
          <p:nvPr>
            <p:ph type="sldNum" sz="quarter" idx="12"/>
          </p:nvPr>
        </p:nvSpPr>
        <p:spPr>
          <a:xfrm>
            <a:off x="8610600" y="55499"/>
            <a:ext cx="457200" cy="365125"/>
          </a:xfrm>
        </p:spPr>
        <p:txBody>
          <a:bodyPr/>
          <a:lstStyle>
            <a:extLst/>
          </a:lstStyle>
          <a:p>
            <a:fld id="{84455878-CF73-4821-9C01-E98BD2765E35}" type="slidenum">
              <a:rPr lang="ru-RU" smtClean="0"/>
              <a:t>‹#›</a:t>
            </a:fld>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DA51B2C6-A6E4-48E1-882C-D75A3F713D83}" type="datetimeFigureOut">
              <a:rPr lang="ru-RU" smtClean="0"/>
              <a:t>25.01.2014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84455878-CF73-4821-9C01-E98BD2765E35}" type="slidenum">
              <a:rPr lang="ru-RU" smtClean="0"/>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981200" cy="5851525"/>
          </a:xfrm>
        </p:spPr>
        <p:txBody>
          <a:bodyPr vert="eaVert" anchor="ct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39"/>
            <a:ext cx="58674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DA51B2C6-A6E4-48E1-882C-D75A3F713D83}" type="datetimeFigureOut">
              <a:rPr lang="ru-RU" smtClean="0"/>
              <a:t>25.01.2014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84455878-CF73-4821-9C01-E98BD2765E35}" type="slidenum">
              <a:rPr lang="ru-RU" smtClean="0"/>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fld id="{DA51B2C6-A6E4-48E1-882C-D75A3F713D83}" type="datetimeFigureOut">
              <a:rPr lang="ru-RU" smtClean="0"/>
              <a:t>25.01.2014</a:t>
            </a:fld>
            <a:endParaRPr lang="ru-RU"/>
          </a:p>
        </p:txBody>
      </p:sp>
      <p:sp>
        <p:nvSpPr>
          <p:cNvPr id="16" name="Slide Number Placeholder 15"/>
          <p:cNvSpPr>
            <a:spLocks noGrp="1"/>
          </p:cNvSpPr>
          <p:nvPr>
            <p:ph type="sldNum" sz="quarter" idx="11"/>
          </p:nvPr>
        </p:nvSpPr>
        <p:spPr/>
        <p:txBody>
          <a:bodyPr/>
          <a:lstStyle/>
          <a:p>
            <a:fld id="{84455878-CF73-4821-9C01-E98BD2765E35}"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fld id="{DA51B2C6-A6E4-48E1-882C-D75A3F713D83}" type="datetimeFigureOut">
              <a:rPr lang="ru-RU" smtClean="0"/>
              <a:t>25.01.2014</a:t>
            </a:fld>
            <a:endParaRPr lang="ru-RU"/>
          </a:p>
        </p:txBody>
      </p:sp>
      <p:sp>
        <p:nvSpPr>
          <p:cNvPr id="15" name="Slide Number Placeholder 14"/>
          <p:cNvSpPr>
            <a:spLocks noGrp="1"/>
          </p:cNvSpPr>
          <p:nvPr>
            <p:ph type="sldNum" sz="quarter" idx="11"/>
          </p:nvPr>
        </p:nvSpPr>
        <p:spPr/>
        <p:txBody>
          <a:bodyPr/>
          <a:lstStyle/>
          <a:p>
            <a:fld id="{84455878-CF73-4821-9C01-E98BD2765E35}"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fld id="{DA51B2C6-A6E4-48E1-882C-D75A3F713D83}" type="datetimeFigureOut">
              <a:rPr lang="ru-RU" smtClean="0"/>
              <a:t>25.01.2014</a:t>
            </a:fld>
            <a:endParaRPr lang="ru-RU"/>
          </a:p>
        </p:txBody>
      </p:sp>
      <p:sp>
        <p:nvSpPr>
          <p:cNvPr id="13" name="Slide Number Placeholder 12"/>
          <p:cNvSpPr>
            <a:spLocks noGrp="1"/>
          </p:cNvSpPr>
          <p:nvPr>
            <p:ph type="sldNum" sz="quarter" idx="11"/>
          </p:nvPr>
        </p:nvSpPr>
        <p:spPr/>
        <p:txBody>
          <a:bodyPr/>
          <a:lstStyle/>
          <a:p>
            <a:fld id="{84455878-CF73-4821-9C01-E98BD2765E35}" type="slidenum">
              <a:rPr lang="ru-RU" smtClean="0"/>
              <a:t>‹#›</a:t>
            </a:fld>
            <a:endParaRPr lang="ru-RU"/>
          </a:p>
        </p:txBody>
      </p:sp>
      <p:sp>
        <p:nvSpPr>
          <p:cNvPr id="14" name="Footer Placeholder 13"/>
          <p:cNvSpPr>
            <a:spLocks noGrp="1"/>
          </p:cNvSpPr>
          <p:nvPr>
            <p:ph type="ftr" sz="quarter" idx="12"/>
          </p:nvPr>
        </p:nvSpPr>
        <p:spPr/>
        <p:txBody>
          <a:bodyPr/>
          <a:lstStyle/>
          <a:p>
            <a:endParaRPr lang="ru-RU"/>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DA51B2C6-A6E4-48E1-882C-D75A3F713D83}" type="datetimeFigureOut">
              <a:rPr lang="ru-RU" smtClean="0"/>
              <a:t>25.01.2014</a:t>
            </a:fld>
            <a:endParaRPr lang="ru-RU"/>
          </a:p>
        </p:txBody>
      </p:sp>
      <p:sp>
        <p:nvSpPr>
          <p:cNvPr id="9" name="Slide Number Placeholder 8"/>
          <p:cNvSpPr>
            <a:spLocks noGrp="1"/>
          </p:cNvSpPr>
          <p:nvPr>
            <p:ph type="sldNum" sz="quarter" idx="11"/>
          </p:nvPr>
        </p:nvSpPr>
        <p:spPr/>
        <p:txBody>
          <a:bodyPr/>
          <a:lstStyle/>
          <a:p>
            <a:fld id="{84455878-CF73-4821-9C01-E98BD2765E35}" type="slidenum">
              <a:rPr lang="ru-RU" smtClean="0"/>
              <a:t>‹#›</a:t>
            </a:fld>
            <a:endParaRPr lang="ru-RU"/>
          </a:p>
        </p:txBody>
      </p:sp>
      <p:sp>
        <p:nvSpPr>
          <p:cNvPr id="10" name="Footer Placeholder 9"/>
          <p:cNvSpPr>
            <a:spLocks noGrp="1"/>
          </p:cNvSpPr>
          <p:nvPr>
            <p:ph type="ftr" sz="quarter" idx="12"/>
          </p:nvPr>
        </p:nvSpPr>
        <p:spPr/>
        <p:txBody>
          <a:bodyPr/>
          <a:lstStyle/>
          <a:p>
            <a:endParaRPr lang="ru-RU"/>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fld id="{DA51B2C6-A6E4-48E1-882C-D75A3F713D83}" type="datetimeFigureOut">
              <a:rPr lang="ru-RU" smtClean="0"/>
              <a:t>25.01.2014</a:t>
            </a:fld>
            <a:endParaRPr lang="ru-RU"/>
          </a:p>
        </p:txBody>
      </p:sp>
      <p:sp>
        <p:nvSpPr>
          <p:cNvPr id="15" name="Slide Number Placeholder 14"/>
          <p:cNvSpPr>
            <a:spLocks noGrp="1"/>
          </p:cNvSpPr>
          <p:nvPr>
            <p:ph type="sldNum" sz="quarter" idx="11"/>
          </p:nvPr>
        </p:nvSpPr>
        <p:spPr/>
        <p:txBody>
          <a:bodyPr/>
          <a:lstStyle/>
          <a:p>
            <a:fld id="{84455878-CF73-4821-9C01-E98BD2765E35}"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fld id="{DA51B2C6-A6E4-48E1-882C-D75A3F713D83}" type="datetimeFigureOut">
              <a:rPr lang="ru-RU" smtClean="0"/>
              <a:t>25.01.2014</a:t>
            </a:fld>
            <a:endParaRPr lang="ru-RU"/>
          </a:p>
        </p:txBody>
      </p:sp>
      <p:sp>
        <p:nvSpPr>
          <p:cNvPr id="8" name="Slide Number Placeholder 7"/>
          <p:cNvSpPr>
            <a:spLocks noGrp="1"/>
          </p:cNvSpPr>
          <p:nvPr>
            <p:ph type="sldNum" sz="quarter" idx="11"/>
          </p:nvPr>
        </p:nvSpPr>
        <p:spPr/>
        <p:txBody>
          <a:bodyPr/>
          <a:lstStyle/>
          <a:p>
            <a:fld id="{84455878-CF73-4821-9C01-E98BD2765E35}"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Date Placeholder 4"/>
          <p:cNvSpPr>
            <a:spLocks noGrp="1"/>
          </p:cNvSpPr>
          <p:nvPr>
            <p:ph type="dt" sz="half" idx="10"/>
          </p:nvPr>
        </p:nvSpPr>
        <p:spPr/>
        <p:txBody>
          <a:bodyPr/>
          <a:lstStyle/>
          <a:p>
            <a:fld id="{DA51B2C6-A6E4-48E1-882C-D75A3F713D83}" type="datetimeFigureOut">
              <a:rPr lang="ru-RU" smtClean="0"/>
              <a:t>25.01.2014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4455878-CF73-4821-9C01-E98BD2765E35}" type="slidenum">
              <a:rPr lang="ru-RU" smtClean="0"/>
              <a:t>‹#›</a:t>
            </a:fld>
            <a:endParaRPr lang="ru-RU"/>
          </a:p>
        </p:txBody>
      </p:sp>
      <p:sp>
        <p:nvSpPr>
          <p:cNvPr id="9" name="Content Placeholder 8"/>
          <p:cNvSpPr>
            <a:spLocks noGrp="1"/>
          </p:cNvSpPr>
          <p:nvPr>
            <p:ph sz="quarter" idx="13"/>
          </p:nvPr>
        </p:nvSpPr>
        <p:spPr>
          <a:xfrm>
            <a:off x="365760" y="1600200"/>
            <a:ext cx="4041648"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A51B2C6-A6E4-48E1-882C-D75A3F713D83}" type="datetimeFigureOut">
              <a:rPr lang="ru-RU" smtClean="0"/>
              <a:t>25.01.2014</a:t>
            </a:fld>
            <a:endParaRPr lang="ru-RU"/>
          </a:p>
        </p:txBody>
      </p:sp>
      <p:sp>
        <p:nvSpPr>
          <p:cNvPr id="6" name="Slide Number Placeholder 5"/>
          <p:cNvSpPr>
            <a:spLocks noGrp="1"/>
          </p:cNvSpPr>
          <p:nvPr>
            <p:ph type="sldNum" sz="quarter" idx="11"/>
          </p:nvPr>
        </p:nvSpPr>
        <p:spPr/>
        <p:txBody>
          <a:bodyPr/>
          <a:lstStyle/>
          <a:p>
            <a:fld id="{84455878-CF73-4821-9C01-E98BD2765E35}" type="slidenum">
              <a:rPr lang="ru-RU" smtClean="0"/>
              <a:t>‹#›</a:t>
            </a:fld>
            <a:endParaRPr lang="ru-RU"/>
          </a:p>
        </p:txBody>
      </p:sp>
      <p:sp>
        <p:nvSpPr>
          <p:cNvPr id="7" name="Footer Placeholder 6"/>
          <p:cNvSpPr>
            <a:spLocks noGrp="1"/>
          </p:cNvSpPr>
          <p:nvPr>
            <p:ph type="ftr" sz="quarter" idx="12"/>
          </p:nvPr>
        </p:nvSpPr>
        <p:spPr/>
        <p:txBody>
          <a:bodyPr/>
          <a:lstStyle/>
          <a:p>
            <a:endParaRPr lang="ru-R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DA51B2C6-A6E4-48E1-882C-D75A3F713D83}" type="datetimeFigureOut">
              <a:rPr lang="ru-RU" smtClean="0"/>
              <a:t>25.01.2014</a:t>
            </a:fld>
            <a:endParaRPr lang="ru-RU"/>
          </a:p>
        </p:txBody>
      </p:sp>
      <p:sp>
        <p:nvSpPr>
          <p:cNvPr id="16" name="Slide Number Placeholder 15"/>
          <p:cNvSpPr>
            <a:spLocks noGrp="1"/>
          </p:cNvSpPr>
          <p:nvPr>
            <p:ph type="sldNum" sz="quarter" idx="11"/>
          </p:nvPr>
        </p:nvSpPr>
        <p:spPr/>
        <p:txBody>
          <a:bodyPr/>
          <a:lstStyle/>
          <a:p>
            <a:fld id="{84455878-CF73-4821-9C01-E98BD2765E35}"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
        <p:nvSpPr>
          <p:cNvPr id="18" name="Title 1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fld id="{DA51B2C6-A6E4-48E1-882C-D75A3F713D83}" type="datetimeFigureOut">
              <a:rPr lang="ru-RU" smtClean="0"/>
              <a:t>25.01.2014</a:t>
            </a:fld>
            <a:endParaRPr lang="ru-RU"/>
          </a:p>
        </p:txBody>
      </p:sp>
      <p:sp>
        <p:nvSpPr>
          <p:cNvPr id="14" name="Slide Number Placeholder 13"/>
          <p:cNvSpPr>
            <a:spLocks noGrp="1"/>
          </p:cNvSpPr>
          <p:nvPr>
            <p:ph type="sldNum" sz="quarter" idx="11"/>
          </p:nvPr>
        </p:nvSpPr>
        <p:spPr/>
        <p:txBody>
          <a:bodyPr/>
          <a:lstStyle/>
          <a:p>
            <a:fld id="{84455878-CF73-4821-9C01-E98BD2765E35}" type="slidenum">
              <a:rPr lang="ru-RU" smtClean="0"/>
              <a:t>‹#›</a:t>
            </a:fld>
            <a:endParaRPr lang="ru-RU"/>
          </a:p>
        </p:txBody>
      </p:sp>
      <p:sp>
        <p:nvSpPr>
          <p:cNvPr id="15" name="Footer Placeholder 14"/>
          <p:cNvSpPr>
            <a:spLocks noGrp="1"/>
          </p:cNvSpPr>
          <p:nvPr>
            <p:ph type="ftr" sz="quarter" idx="12"/>
          </p:nvPr>
        </p:nvSpPr>
        <p:spPr/>
        <p:txBody>
          <a:bodyPr/>
          <a:lstStyle/>
          <a:p>
            <a:endParaRPr lang="ru-R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DA51B2C6-A6E4-48E1-882C-D75A3F713D83}" type="datetimeFigureOut">
              <a:rPr lang="ru-RU" smtClean="0"/>
              <a:t>25.01.2014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455878-CF73-4821-9C01-E98BD2765E35}" type="slidenum">
              <a:rPr lang="ru-RU" smtClean="0"/>
              <a:t>‹#›</a:t>
            </a:fld>
            <a:endParaRPr lang="ru-R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A51B2C6-A6E4-48E1-882C-D75A3F713D83}" type="datetimeFigureOut">
              <a:rPr lang="ru-RU" smtClean="0"/>
              <a:t>25.01.2014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455878-CF73-4821-9C01-E98BD2765E35}" type="slidenum">
              <a:rPr lang="ru-RU" smtClean="0"/>
              <a:t>‹#›</a:t>
            </a:fld>
            <a:endParaRPr lang="ru-R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DA51B2C6-A6E4-48E1-882C-D75A3F713D83}" type="datetimeFigureOut">
              <a:rPr lang="ru-RU" smtClean="0"/>
              <a:t>25.01.2014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455878-CF73-4821-9C01-E98BD2765E35}"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A51B2C6-A6E4-48E1-882C-D75A3F713D83}" type="datetimeFigureOut">
              <a:rPr lang="ru-RU" smtClean="0"/>
              <a:t>25.01.2014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455878-CF73-4821-9C01-E98BD2765E35}"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A51B2C6-A6E4-48E1-882C-D75A3F713D83}" type="datetimeFigureOut">
              <a:rPr lang="ru-RU" smtClean="0"/>
              <a:t>25.01.2014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455878-CF73-4821-9C01-E98BD2765E35}"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A51B2C6-A6E4-48E1-882C-D75A3F713D83}" type="datetimeFigureOut">
              <a:rPr lang="ru-RU" smtClean="0"/>
              <a:t>25.01.2014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4455878-CF73-4821-9C01-E98BD2765E35}"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A51B2C6-A6E4-48E1-882C-D75A3F713D83}" type="datetimeFigureOut">
              <a:rPr lang="ru-RU" smtClean="0"/>
              <a:t>25.01.2014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4455878-CF73-4821-9C01-E98BD2765E35}"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DA51B2C6-A6E4-48E1-882C-D75A3F713D83}" type="datetimeFigureOut">
              <a:rPr lang="ru-RU" smtClean="0"/>
              <a:t>25.01.2014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4455878-CF73-4821-9C01-E98BD2765E35}" type="slidenum">
              <a:rPr lang="ru-RU" smtClean="0"/>
              <a:t>‹#›</a:t>
            </a:fld>
            <a:endParaRPr lang="ru-RU"/>
          </a:p>
        </p:txBody>
      </p:sp>
      <p:sp>
        <p:nvSpPr>
          <p:cNvPr id="11" name="Content Placeholder 10"/>
          <p:cNvSpPr>
            <a:spLocks noGrp="1"/>
          </p:cNvSpPr>
          <p:nvPr>
            <p:ph sz="quarter" idx="13"/>
          </p:nvPr>
        </p:nvSpPr>
        <p:spPr>
          <a:xfrm>
            <a:off x="457200" y="2212848"/>
            <a:ext cx="4041648"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A51B2C6-A6E4-48E1-882C-D75A3F713D83}" type="datetimeFigureOut">
              <a:rPr lang="ru-RU" smtClean="0"/>
              <a:t>25.01.2014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4455878-CF73-4821-9C01-E98BD2765E35}"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51B2C6-A6E4-48E1-882C-D75A3F713D83}" type="datetimeFigureOut">
              <a:rPr lang="ru-RU" smtClean="0"/>
              <a:t>25.01.2014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4455878-CF73-4821-9C01-E98BD2765E35}"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A51B2C6-A6E4-48E1-882C-D75A3F713D83}" type="datetimeFigureOut">
              <a:rPr lang="ru-RU" smtClean="0"/>
              <a:t>25.01.2014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4455878-CF73-4821-9C01-E98BD2765E35}"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A51B2C6-A6E4-48E1-882C-D75A3F713D83}" type="datetimeFigureOut">
              <a:rPr lang="ru-RU" smtClean="0"/>
              <a:t>25.01.2014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4455878-CF73-4821-9C01-E98BD2765E35}"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DA51B2C6-A6E4-48E1-882C-D75A3F713D83}" type="datetimeFigureOut">
              <a:rPr lang="ru-RU" smtClean="0"/>
              <a:t>25.01.2014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455878-CF73-4821-9C01-E98BD2765E35}"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A51B2C6-A6E4-48E1-882C-D75A3F713D83}" type="datetimeFigureOut">
              <a:rPr lang="ru-RU" smtClean="0"/>
              <a:t>25.01.2014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4455878-CF73-4821-9C01-E98BD2765E35}"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A51B2C6-A6E4-48E1-882C-D75A3F713D83}" type="datetimeFigureOut">
              <a:rPr lang="ru-RU" smtClean="0"/>
              <a:t>25.01.2014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4455878-CF73-4821-9C01-E98BD2765E35}"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51B2C6-A6E4-48E1-882C-D75A3F713D83}" type="datetimeFigureOut">
              <a:rPr lang="ru-RU" smtClean="0"/>
              <a:t>25.01.2014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4455878-CF73-4821-9C01-E98BD2765E35}"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A51B2C6-A6E4-48E1-882C-D75A3F713D83}" type="datetimeFigureOut">
              <a:rPr lang="ru-RU" smtClean="0"/>
              <a:t>25.01.2014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4455878-CF73-4821-9C01-E98BD2765E35}"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A51B2C6-A6E4-48E1-882C-D75A3F713D83}" type="datetimeFigureOut">
              <a:rPr lang="ru-RU" smtClean="0"/>
              <a:t>25.01.2014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4455878-CF73-4821-9C01-E98BD2765E35}"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DA51B2C6-A6E4-48E1-882C-D75A3F713D83}" type="datetimeFigureOut">
              <a:rPr lang="ru-RU" smtClean="0"/>
              <a:t>25.01.2014</a:t>
            </a:fld>
            <a:endParaRPr lang="ru-RU"/>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84455878-CF73-4821-9C01-E98BD2765E35}" type="slidenum">
              <a:rPr lang="ru-RU" smtClean="0"/>
              <a:t>‹#›</a:t>
            </a:fld>
            <a:endParaRPr lang="ru-RU"/>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DA51B2C6-A6E4-48E1-882C-D75A3F713D83}" type="datetimeFigureOut">
              <a:rPr lang="ru-RU" smtClean="0"/>
              <a:t>25.01.2014</a:t>
            </a:fld>
            <a:endParaRPr lang="ru-RU"/>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ru-RU"/>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84455878-CF73-4821-9C01-E98BD2765E35}"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Прямоугольник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Прямоугольник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оугольник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Прямоугольник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Прямоугольник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Прямоугольник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Прямоугольник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Прямоугольник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Заголовок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ru-RU" smtClean="0"/>
              <a:t>Образец заголовка</a:t>
            </a:r>
            <a:endParaRPr kumimoji="0" lang="en-US"/>
          </a:p>
        </p:txBody>
      </p:sp>
      <p:sp>
        <p:nvSpPr>
          <p:cNvPr id="13" name="Текст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DA51B2C6-A6E4-48E1-882C-D75A3F713D83}" type="datetimeFigureOut">
              <a:rPr lang="ru-RU" smtClean="0"/>
              <a:t>25.01.2014</a:t>
            </a:fld>
            <a:endParaRPr lang="ru-RU"/>
          </a:p>
        </p:txBody>
      </p:sp>
      <p:sp>
        <p:nvSpPr>
          <p:cNvPr id="3" name="Нижний колонтитул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ru-RU"/>
          </a:p>
        </p:txBody>
      </p:sp>
      <p:sp>
        <p:nvSpPr>
          <p:cNvPr id="23" name="Номер слайда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84455878-CF73-4821-9C01-E98BD2765E35}"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DA51B2C6-A6E4-48E1-882C-D75A3F713D83}" type="datetimeFigureOut">
              <a:rPr lang="ru-RU" smtClean="0"/>
              <a:t>25.01.2014</a:t>
            </a:fld>
            <a:endParaRPr lang="ru-RU"/>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ru-RU"/>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84455878-CF73-4821-9C01-E98BD2765E35}"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DA51B2C6-A6E4-48E1-882C-D75A3F713D83}" type="datetimeFigureOut">
              <a:rPr lang="ru-RU" smtClean="0"/>
              <a:t>25.01.2014</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84455878-CF73-4821-9C01-E98BD2765E35}"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9.xml"/><Relationship Id="rId1" Type="http://schemas.openxmlformats.org/officeDocument/2006/relationships/themeOverride" Target="../theme/themeOverride5.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9.xml"/><Relationship Id="rId1" Type="http://schemas.openxmlformats.org/officeDocument/2006/relationships/themeOverride" Target="../theme/themeOverr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9.xml"/><Relationship Id="rId1" Type="http://schemas.openxmlformats.org/officeDocument/2006/relationships/themeOverride" Target="../theme/themeOverride7.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9.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9.xml"/><Relationship Id="rId1" Type="http://schemas.openxmlformats.org/officeDocument/2006/relationships/themeOverride" Target="../theme/themeOverride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9.xml"/><Relationship Id="rId1" Type="http://schemas.openxmlformats.org/officeDocument/2006/relationships/themeOverride" Target="../theme/themeOverride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51.xml"/><Relationship Id="rId1" Type="http://schemas.openxmlformats.org/officeDocument/2006/relationships/themeOverride" Target="../theme/themeOverride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0" y="0"/>
            <a:ext cx="913994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683772" y="202"/>
            <a:ext cx="7772400" cy="4267200"/>
          </a:xfrm>
        </p:spPr>
        <p:txBody>
          <a:bodyPr/>
          <a:lstStyle/>
          <a:p>
            <a:r>
              <a:rPr lang="en-US" dirty="0" smtClean="0">
                <a:solidFill>
                  <a:schemeClr val="bg2"/>
                </a:solidFill>
              </a:rPr>
              <a:t>Automatic Kalashnikov</a:t>
            </a:r>
            <a:endParaRPr lang="ru-RU" dirty="0">
              <a:solidFill>
                <a:schemeClr val="bg2"/>
              </a:solidFill>
            </a:endParaRPr>
          </a:p>
        </p:txBody>
      </p:sp>
      <p:sp>
        <p:nvSpPr>
          <p:cNvPr id="3" name="Подзаголовок 2"/>
          <p:cNvSpPr>
            <a:spLocks noGrp="1"/>
          </p:cNvSpPr>
          <p:nvPr>
            <p:ph type="subTitle" idx="1"/>
          </p:nvPr>
        </p:nvSpPr>
        <p:spPr>
          <a:xfrm>
            <a:off x="1369572" y="4437112"/>
            <a:ext cx="6400800" cy="1219200"/>
          </a:xfrm>
        </p:spPr>
        <p:txBody>
          <a:bodyPr>
            <a:noAutofit/>
          </a:bodyPr>
          <a:lstStyle/>
          <a:p>
            <a:r>
              <a:rPr lang="en-US" sz="8800" dirty="0" smtClean="0"/>
              <a:t>AK-47</a:t>
            </a:r>
            <a:endParaRPr lang="ru-RU" sz="8800" dirty="0"/>
          </a:p>
        </p:txBody>
      </p:sp>
    </p:spTree>
    <p:extLst>
      <p:ext uri="{BB962C8B-B14F-4D97-AF65-F5344CB8AC3E}">
        <p14:creationId xmlns:p14="http://schemas.microsoft.com/office/powerpoint/2010/main" val="1549261309"/>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63" y="188640"/>
            <a:ext cx="5760640"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3583" y="3789040"/>
            <a:ext cx="4354320" cy="2897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70758" y="3824320"/>
            <a:ext cx="4572000" cy="2862322"/>
          </a:xfrm>
          <a:prstGeom prst="rect">
            <a:avLst/>
          </a:prstGeom>
        </p:spPr>
        <p:txBody>
          <a:bodyPr>
            <a:spAutoFit/>
          </a:bodyPr>
          <a:lstStyle/>
          <a:p>
            <a:r>
              <a:rPr lang="en-US" dirty="0" smtClean="0"/>
              <a:t>According to the magazine Foreign Policy, the price of the automaton on the "black market" range from $ 10 to 3 in Afghanistan, eight thousand dollars in India. In the U.S., a Kalashnikov rifle can be bought for 70-350 dollars. Military experts say that the price of one of Izhevsk AK-74 (export price - about $ 100) it is possible to buy two, and even three Asian production machine.</a:t>
            </a:r>
            <a:endParaRPr lang="ru-RU" dirty="0"/>
          </a:p>
        </p:txBody>
      </p:sp>
      <p:sp>
        <p:nvSpPr>
          <p:cNvPr id="3" name="Прямоугольник 2"/>
          <p:cNvSpPr/>
          <p:nvPr/>
        </p:nvSpPr>
        <p:spPr>
          <a:xfrm>
            <a:off x="6012160" y="548680"/>
            <a:ext cx="2808312" cy="2554545"/>
          </a:xfrm>
          <a:prstGeom prst="rect">
            <a:avLst/>
          </a:prstGeom>
        </p:spPr>
        <p:txBody>
          <a:bodyPr wrap="square">
            <a:spAutoFit/>
          </a:bodyPr>
          <a:lstStyle/>
          <a:p>
            <a:r>
              <a:rPr lang="en-US" sz="3200" dirty="0" smtClean="0"/>
              <a:t>Machine can be purchased on the black market for $ 10 </a:t>
            </a:r>
            <a:endParaRPr lang="ru-RU" sz="3200" dirty="0"/>
          </a:p>
        </p:txBody>
      </p:sp>
    </p:spTree>
    <p:extLst>
      <p:ext uri="{BB962C8B-B14F-4D97-AF65-F5344CB8AC3E}">
        <p14:creationId xmlns:p14="http://schemas.microsoft.com/office/powerpoint/2010/main" val="4081624097"/>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60648"/>
            <a:ext cx="8136904"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23528" y="4941168"/>
            <a:ext cx="7992888" cy="1631216"/>
          </a:xfrm>
          <a:prstGeom prst="rect">
            <a:avLst/>
          </a:prstGeom>
        </p:spPr>
        <p:txBody>
          <a:bodyPr wrap="square">
            <a:spAutoFit/>
          </a:bodyPr>
          <a:lstStyle/>
          <a:p>
            <a:r>
              <a:rPr lang="en-US" sz="2000" dirty="0" smtClean="0">
                <a:solidFill>
                  <a:srgbClr val="FFFF00"/>
                </a:solidFill>
              </a:rPr>
              <a:t>Mikhail Kalashnikov never patented his invention, and therefore is not a rich man. For the invention of the machine in 1947, Mikhail Kalashnikov received the Stalin Prize and first degree Order of the Red Star. The prize was 150 thousand rubles. With that money you could buy almost ten "Wins" (then this car cost 16 thousand rubles).</a:t>
            </a:r>
            <a:endParaRPr lang="ru-RU" sz="2000" dirty="0">
              <a:solidFill>
                <a:srgbClr val="FFFF00"/>
              </a:solidFill>
            </a:endParaRPr>
          </a:p>
        </p:txBody>
      </p:sp>
    </p:spTree>
    <p:extLst>
      <p:ext uri="{BB962C8B-B14F-4D97-AF65-F5344CB8AC3E}">
        <p14:creationId xmlns:p14="http://schemas.microsoft.com/office/powerpoint/2010/main" val="2528405007"/>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0648"/>
            <a:ext cx="3162300"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454089"/>
            <a:ext cx="38100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2924944"/>
            <a:ext cx="476250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538881"/>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5010485"/>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907" y="357075"/>
            <a:ext cx="4572000" cy="1200329"/>
          </a:xfrm>
          <a:prstGeom prst="rect">
            <a:avLst/>
          </a:prstGeom>
          <a:solidFill>
            <a:srgbClr val="00B050"/>
          </a:solidFill>
        </p:spPr>
        <p:txBody>
          <a:bodyPr>
            <a:spAutoFit/>
          </a:bodyPr>
          <a:lstStyle/>
          <a:p>
            <a:r>
              <a:rPr lang="en-US" dirty="0" smtClean="0">
                <a:solidFill>
                  <a:srgbClr val="FFFF00"/>
                </a:solidFill>
              </a:rPr>
              <a:t>Mikhail Kalashnikov began his career as a weapon designer while in a hospital after he was shot in the shoulder during the Battle of Bryansk</a:t>
            </a:r>
            <a:endParaRPr lang="ru-RU" dirty="0">
              <a:solidFill>
                <a:srgbClr val="FFFF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54" y="2065228"/>
            <a:ext cx="3826106" cy="4420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88640"/>
            <a:ext cx="4198960" cy="2759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4401074" y="3212976"/>
            <a:ext cx="4572000" cy="3416320"/>
          </a:xfrm>
          <a:prstGeom prst="rect">
            <a:avLst/>
          </a:prstGeom>
          <a:solidFill>
            <a:srgbClr val="00B050"/>
          </a:solidFill>
        </p:spPr>
        <p:txBody>
          <a:bodyPr>
            <a:spAutoFit/>
          </a:bodyPr>
          <a:lstStyle/>
          <a:p>
            <a:r>
              <a:rPr lang="en-US" dirty="0" smtClean="0">
                <a:solidFill>
                  <a:srgbClr val="FFFF00"/>
                </a:solidFill>
              </a:rPr>
              <a:t>The original AK-47 was one of the first assault rifles of 2nd generation, after the German </a:t>
            </a:r>
            <a:r>
              <a:rPr lang="en-US" dirty="0" err="1" smtClean="0">
                <a:solidFill>
                  <a:srgbClr val="FFFF00"/>
                </a:solidFill>
              </a:rPr>
              <a:t>StG</a:t>
            </a:r>
            <a:r>
              <a:rPr lang="en-US" dirty="0" smtClean="0">
                <a:solidFill>
                  <a:srgbClr val="FFFF00"/>
                </a:solidFill>
              </a:rPr>
              <a:t> 44. Even after six decades the model and its variants remain the most widely used and popular assault rifles in the world because of their durability, low production cost, availability, and ease of use.. The AK-47 was the basis for developing many other types of individual and crew-served firearms. More AK-type rifles have been produced than all other assault rifles combined</a:t>
            </a:r>
            <a:endParaRPr lang="ru-RU" dirty="0">
              <a:solidFill>
                <a:srgbClr val="FFFF00"/>
              </a:solidFill>
            </a:endParaRPr>
          </a:p>
        </p:txBody>
      </p:sp>
    </p:spTree>
    <p:extLst>
      <p:ext uri="{BB962C8B-B14F-4D97-AF65-F5344CB8AC3E}">
        <p14:creationId xmlns:p14="http://schemas.microsoft.com/office/powerpoint/2010/main" val="1803433737"/>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1720" y="188640"/>
            <a:ext cx="5476179" cy="1015663"/>
          </a:xfrm>
          <a:prstGeom prst="rect">
            <a:avLst/>
          </a:prstGeom>
          <a:noFill/>
        </p:spPr>
        <p:txBody>
          <a:bodyPr wrap="none" rtlCol="0">
            <a:spAutoFit/>
          </a:bodyPr>
          <a:lstStyle/>
          <a:p>
            <a:r>
              <a:rPr lang="en-US" sz="6000" dirty="0" smtClean="0">
                <a:solidFill>
                  <a:schemeClr val="tx2">
                    <a:lumMod val="50000"/>
                  </a:schemeClr>
                </a:solidFill>
              </a:rPr>
              <a:t>Interesting Facts</a:t>
            </a:r>
            <a:endParaRPr lang="ru-RU" sz="6000" dirty="0">
              <a:solidFill>
                <a:schemeClr val="tx2">
                  <a:lumMod val="50000"/>
                </a:schemeClr>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204303"/>
            <a:ext cx="3024336" cy="3281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284" y="1204303"/>
            <a:ext cx="4785320" cy="358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251520" y="4793293"/>
            <a:ext cx="6408712" cy="1384995"/>
          </a:xfrm>
          <a:prstGeom prst="rect">
            <a:avLst/>
          </a:prstGeom>
        </p:spPr>
        <p:txBody>
          <a:bodyPr wrap="square">
            <a:spAutoFit/>
          </a:bodyPr>
          <a:lstStyle/>
          <a:p>
            <a:r>
              <a:rPr lang="en-US" sz="2800" dirty="0" smtClean="0">
                <a:solidFill>
                  <a:srgbClr val="FFFF00"/>
                </a:solidFill>
              </a:rPr>
              <a:t>Kalashnikov rifle and state symbols of some countries: </a:t>
            </a:r>
          </a:p>
          <a:p>
            <a:r>
              <a:rPr lang="en-US" sz="2800" dirty="0" smtClean="0">
                <a:solidFill>
                  <a:srgbClr val="FFFF00"/>
                </a:solidFill>
              </a:rPr>
              <a:t>- On the arms and the flag of Mozambique</a:t>
            </a:r>
            <a:endParaRPr lang="ru-RU" sz="2800" dirty="0">
              <a:solidFill>
                <a:srgbClr val="FFFF00"/>
              </a:solidFill>
            </a:endParaRPr>
          </a:p>
        </p:txBody>
      </p:sp>
    </p:spTree>
    <p:extLst>
      <p:ext uri="{BB962C8B-B14F-4D97-AF65-F5344CB8AC3E}">
        <p14:creationId xmlns:p14="http://schemas.microsoft.com/office/powerpoint/2010/main" val="4064003308"/>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97" y="1937838"/>
            <a:ext cx="3876211" cy="3379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539552" y="430047"/>
            <a:ext cx="3394958" cy="1077218"/>
          </a:xfrm>
          <a:prstGeom prst="rect">
            <a:avLst/>
          </a:prstGeom>
        </p:spPr>
        <p:txBody>
          <a:bodyPr wrap="square">
            <a:spAutoFit/>
          </a:bodyPr>
          <a:lstStyle/>
          <a:p>
            <a:r>
              <a:rPr lang="en-US" dirty="0" smtClean="0"/>
              <a:t>- </a:t>
            </a:r>
            <a:r>
              <a:rPr lang="en-US" sz="3200" dirty="0" smtClean="0"/>
              <a:t>The emblem of Zimbabwe</a:t>
            </a:r>
            <a:endParaRPr lang="ru-RU"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430047"/>
            <a:ext cx="3456384" cy="3225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283968" y="4149079"/>
            <a:ext cx="4572000" cy="2554545"/>
          </a:xfrm>
          <a:prstGeom prst="rect">
            <a:avLst/>
          </a:prstGeom>
        </p:spPr>
        <p:txBody>
          <a:bodyPr>
            <a:spAutoFit/>
          </a:bodyPr>
          <a:lstStyle/>
          <a:p>
            <a:r>
              <a:rPr lang="en-US" sz="3200" dirty="0" smtClean="0"/>
              <a:t>Burkina Faso in the emblem of the Kalashnikov assault rifle attended from 1984 to 1997.</a:t>
            </a:r>
            <a:endParaRPr lang="ru-RU" sz="3200" dirty="0"/>
          </a:p>
        </p:txBody>
      </p:sp>
    </p:spTree>
    <p:extLst>
      <p:ext uri="{BB962C8B-B14F-4D97-AF65-F5344CB8AC3E}">
        <p14:creationId xmlns:p14="http://schemas.microsoft.com/office/powerpoint/2010/main" val="1470623524"/>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916099"/>
            <a:ext cx="4824536" cy="4799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5" y="764704"/>
            <a:ext cx="4007283" cy="341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251519" y="404664"/>
            <a:ext cx="4572000" cy="1077218"/>
          </a:xfrm>
          <a:prstGeom prst="rect">
            <a:avLst/>
          </a:prstGeom>
        </p:spPr>
        <p:txBody>
          <a:bodyPr>
            <a:spAutoFit/>
          </a:bodyPr>
          <a:lstStyle/>
          <a:p>
            <a:r>
              <a:rPr lang="en-US" sz="3200" dirty="0" smtClean="0"/>
              <a:t>2007 is used in the coat of arms of East Timor.</a:t>
            </a:r>
            <a:endParaRPr lang="ru-RU" sz="3200" dirty="0"/>
          </a:p>
        </p:txBody>
      </p:sp>
      <p:sp>
        <p:nvSpPr>
          <p:cNvPr id="4" name="Прямоугольник 3"/>
          <p:cNvSpPr/>
          <p:nvPr/>
        </p:nvSpPr>
        <p:spPr>
          <a:xfrm>
            <a:off x="5326791" y="4375361"/>
            <a:ext cx="3505810" cy="2062103"/>
          </a:xfrm>
          <a:prstGeom prst="rect">
            <a:avLst/>
          </a:prstGeom>
        </p:spPr>
        <p:txBody>
          <a:bodyPr wrap="square">
            <a:spAutoFit/>
          </a:bodyPr>
          <a:lstStyle/>
          <a:p>
            <a:r>
              <a:rPr lang="en-US" sz="3200" dirty="0" smtClean="0"/>
              <a:t>Kalashnikov rifle depicted in the emblem group "Hezbollah".</a:t>
            </a:r>
            <a:endParaRPr lang="ru-RU" sz="3200" dirty="0"/>
          </a:p>
        </p:txBody>
      </p:sp>
    </p:spTree>
    <p:extLst>
      <p:ext uri="{BB962C8B-B14F-4D97-AF65-F5344CB8AC3E}">
        <p14:creationId xmlns:p14="http://schemas.microsoft.com/office/powerpoint/2010/main" val="63267540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8" y="1700808"/>
            <a:ext cx="9126962" cy="5157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79512" y="-21983"/>
            <a:ext cx="8784976" cy="1938992"/>
          </a:xfrm>
          <a:prstGeom prst="rect">
            <a:avLst/>
          </a:prstGeom>
        </p:spPr>
        <p:txBody>
          <a:bodyPr wrap="square">
            <a:spAutoFit/>
          </a:bodyPr>
          <a:lstStyle/>
          <a:p>
            <a:r>
              <a:rPr lang="en-US" sz="2000" dirty="0" smtClean="0"/>
              <a:t>Saddam Hussein had a few gold-plated Kalashnikovs. Dictator awarded their closest associates for their outstanding achievements. When in April 2003, American troops entered Baghdad, soldiers found about two dozen gold-plated firearms. In an abandoned palace of </a:t>
            </a:r>
            <a:r>
              <a:rPr lang="en-US" sz="2000" dirty="0" err="1" smtClean="0"/>
              <a:t>Uday</a:t>
            </a:r>
            <a:r>
              <a:rPr lang="en-US" sz="2000" dirty="0" smtClean="0"/>
              <a:t> Hussein's eldest son was found plated AK with the inscription: "A gift from President Saddam Hussein."</a:t>
            </a:r>
            <a:endParaRPr lang="ru-RU" sz="2000" dirty="0"/>
          </a:p>
        </p:txBody>
      </p:sp>
    </p:spTree>
    <p:extLst>
      <p:ext uri="{BB962C8B-B14F-4D97-AF65-F5344CB8AC3E}">
        <p14:creationId xmlns:p14="http://schemas.microsoft.com/office/powerpoint/2010/main" val="179564866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83704"/>
            <a:ext cx="7344816" cy="493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95536" y="5229200"/>
            <a:ext cx="8075849" cy="1384995"/>
          </a:xfrm>
          <a:prstGeom prst="rect">
            <a:avLst/>
          </a:prstGeom>
        </p:spPr>
        <p:txBody>
          <a:bodyPr wrap="square">
            <a:spAutoFit/>
          </a:bodyPr>
          <a:lstStyle/>
          <a:p>
            <a:r>
              <a:rPr lang="en-US" sz="3600" dirty="0" smtClean="0"/>
              <a:t>Monument machine in Egypt </a:t>
            </a:r>
            <a:endParaRPr lang="en-US" dirty="0" smtClean="0"/>
          </a:p>
          <a:p>
            <a:r>
              <a:rPr lang="en-US" sz="2400" dirty="0" smtClean="0"/>
              <a:t>In Egypt, on the coast of the Sinai Peninsula monument Kalashnikov - the main weapons to stop the Israeli aggression.</a:t>
            </a:r>
            <a:endParaRPr lang="en-US" sz="2400" dirty="0"/>
          </a:p>
        </p:txBody>
      </p:sp>
    </p:spTree>
    <p:extLst>
      <p:ext uri="{BB962C8B-B14F-4D97-AF65-F5344CB8AC3E}">
        <p14:creationId xmlns:p14="http://schemas.microsoft.com/office/powerpoint/2010/main" val="909447028"/>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775"/>
            <a:ext cx="9144000" cy="544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95536" y="260648"/>
            <a:ext cx="8568952" cy="954107"/>
          </a:xfrm>
          <a:prstGeom prst="rect">
            <a:avLst/>
          </a:prstGeom>
        </p:spPr>
        <p:txBody>
          <a:bodyPr wrap="square">
            <a:spAutoFit/>
          </a:bodyPr>
          <a:lstStyle/>
          <a:p>
            <a:r>
              <a:rPr lang="en-US" sz="2800" dirty="0" smtClean="0"/>
              <a:t>In some African countries, children are given the name of </a:t>
            </a:r>
            <a:r>
              <a:rPr lang="en-US" sz="2800" dirty="0" err="1" smtClean="0"/>
              <a:t>Kalash</a:t>
            </a:r>
            <a:r>
              <a:rPr lang="en-US" sz="2800" dirty="0" smtClean="0"/>
              <a:t> - in honor of the famous machine.</a:t>
            </a:r>
            <a:endParaRPr lang="ru-RU" sz="2800" dirty="0"/>
          </a:p>
        </p:txBody>
      </p:sp>
    </p:spTree>
    <p:extLst>
      <p:ext uri="{BB962C8B-B14F-4D97-AF65-F5344CB8AC3E}">
        <p14:creationId xmlns:p14="http://schemas.microsoft.com/office/powerpoint/2010/main" val="162378176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16638"/>
            <a:ext cx="5580112" cy="35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98719"/>
            <a:ext cx="5106144" cy="3199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215954" y="-99535"/>
            <a:ext cx="3600400" cy="3477875"/>
          </a:xfrm>
          <a:prstGeom prst="rect">
            <a:avLst/>
          </a:prstGeom>
        </p:spPr>
        <p:txBody>
          <a:bodyPr wrap="square">
            <a:spAutoFit/>
          </a:bodyPr>
          <a:lstStyle/>
          <a:p>
            <a:r>
              <a:rPr lang="en-US" sz="2000" dirty="0" smtClean="0"/>
              <a:t>In Soviet times, each student was able to assemble and disassemble an AK-47, it was taught the lessons of basic military training. To get five, courier had to assemble and disassemble for 18-30 seconds. Today in school lessons OBZH Russian schoolchildren are taught again to assemble and disassemble Kalashnikovs.</a:t>
            </a:r>
            <a:endParaRPr lang="en-US" sz="2000" dirty="0"/>
          </a:p>
        </p:txBody>
      </p:sp>
      <p:sp>
        <p:nvSpPr>
          <p:cNvPr id="4" name="Прямоугольник 3"/>
          <p:cNvSpPr/>
          <p:nvPr/>
        </p:nvSpPr>
        <p:spPr>
          <a:xfrm>
            <a:off x="5868144" y="3573016"/>
            <a:ext cx="2808312" cy="2308324"/>
          </a:xfrm>
          <a:prstGeom prst="rect">
            <a:avLst/>
          </a:prstGeom>
        </p:spPr>
        <p:txBody>
          <a:bodyPr wrap="square">
            <a:spAutoFit/>
          </a:bodyPr>
          <a:lstStyle/>
          <a:p>
            <a:r>
              <a:rPr lang="en-US" sz="3600" dirty="0" smtClean="0"/>
              <a:t>Assembly machine was mandatory lessons CWP </a:t>
            </a:r>
            <a:endParaRPr lang="ru-RU" sz="3600" dirty="0"/>
          </a:p>
        </p:txBody>
      </p:sp>
    </p:spTree>
    <p:extLst>
      <p:ext uri="{BB962C8B-B14F-4D97-AF65-F5344CB8AC3E}">
        <p14:creationId xmlns:p14="http://schemas.microsoft.com/office/powerpoint/2010/main" val="150949050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Исполнительная">
  <a:themeElements>
    <a:clrScheme name="Другая 7">
      <a:dk1>
        <a:srgbClr val="00B050"/>
      </a:dk1>
      <a:lt1>
        <a:sysClr val="window" lastClr="FFFFFF"/>
      </a:lt1>
      <a:dk2>
        <a:srgbClr val="2F5897"/>
      </a:dk2>
      <a:lt2>
        <a:srgbClr val="E4E9EF"/>
      </a:lt2>
      <a:accent1>
        <a:srgbClr val="6076B4"/>
      </a:accent1>
      <a:accent2>
        <a:srgbClr val="FFFF00"/>
      </a:accent2>
      <a:accent3>
        <a:srgbClr val="42558C"/>
      </a:accent3>
      <a:accent4>
        <a:srgbClr val="92D050"/>
      </a:accent4>
      <a:accent5>
        <a:srgbClr val="63891F"/>
      </a:accent5>
      <a:accent6>
        <a:srgbClr val="002060"/>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Базовая">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3.xml><?xml version="1.0" encoding="utf-8"?>
<a:theme xmlns:a="http://schemas.openxmlformats.org/drawingml/2006/main" name="Метро">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Метро">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Метро">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1_Базовая">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5.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Override1.xml><?xml version="1.0" encoding="utf-8"?>
<a:themeOverride xmlns:a="http://schemas.openxmlformats.org/drawingml/2006/main">
  <a:clrScheme name="Другая 1">
    <a:dk1>
      <a:srgbClr val="5EFFFA"/>
    </a:dk1>
    <a:lt1>
      <a:sysClr val="window" lastClr="FFFFFF"/>
    </a:lt1>
    <a:dk2>
      <a:srgbClr val="2C2C2C"/>
    </a:dk2>
    <a:lt2>
      <a:srgbClr val="00A19D"/>
    </a:lt2>
    <a:accent1>
      <a:srgbClr val="44FFFA"/>
    </a:accent1>
    <a:accent2>
      <a:srgbClr val="44FFFA"/>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2.xml><?xml version="1.0" encoding="utf-8"?>
<a:themeOverride xmlns:a="http://schemas.openxmlformats.org/drawingml/2006/main">
  <a:clrScheme name="Другая 7">
    <a:dk1>
      <a:srgbClr val="00B050"/>
    </a:dk1>
    <a:lt1>
      <a:sysClr val="window" lastClr="FFFFFF"/>
    </a:lt1>
    <a:dk2>
      <a:srgbClr val="2F5897"/>
    </a:dk2>
    <a:lt2>
      <a:srgbClr val="E4E9EF"/>
    </a:lt2>
    <a:accent1>
      <a:srgbClr val="6076B4"/>
    </a:accent1>
    <a:accent2>
      <a:srgbClr val="FFFF00"/>
    </a:accent2>
    <a:accent3>
      <a:srgbClr val="42558C"/>
    </a:accent3>
    <a:accent4>
      <a:srgbClr val="92D050"/>
    </a:accent4>
    <a:accent5>
      <a:srgbClr val="63891F"/>
    </a:accent5>
    <a:accent6>
      <a:srgbClr val="002060"/>
    </a:accent6>
    <a:hlink>
      <a:srgbClr val="3399FF"/>
    </a:hlink>
    <a:folHlink>
      <a:srgbClr val="B2B2B2"/>
    </a:folHlink>
  </a:clrScheme>
</a:themeOverride>
</file>

<file path=ppt/theme/themeOverride3.xml><?xml version="1.0" encoding="utf-8"?>
<a:themeOverride xmlns:a="http://schemas.openxmlformats.org/drawingml/2006/main">
  <a:clrScheme name="Другая 7">
    <a:dk1>
      <a:srgbClr val="00B050"/>
    </a:dk1>
    <a:lt1>
      <a:sysClr val="window" lastClr="FFFFFF"/>
    </a:lt1>
    <a:dk2>
      <a:srgbClr val="2F5897"/>
    </a:dk2>
    <a:lt2>
      <a:srgbClr val="E4E9EF"/>
    </a:lt2>
    <a:accent1>
      <a:srgbClr val="6076B4"/>
    </a:accent1>
    <a:accent2>
      <a:srgbClr val="FFFF00"/>
    </a:accent2>
    <a:accent3>
      <a:srgbClr val="42558C"/>
    </a:accent3>
    <a:accent4>
      <a:srgbClr val="92D050"/>
    </a:accent4>
    <a:accent5>
      <a:srgbClr val="63891F"/>
    </a:accent5>
    <a:accent6>
      <a:srgbClr val="002060"/>
    </a:accent6>
    <a:hlink>
      <a:srgbClr val="3399FF"/>
    </a:hlink>
    <a:folHlink>
      <a:srgbClr val="B2B2B2"/>
    </a:folHlink>
  </a:clrScheme>
</a:themeOverride>
</file>

<file path=ppt/theme/themeOverride4.xml><?xml version="1.0" encoding="utf-8"?>
<a:themeOverride xmlns:a="http://schemas.openxmlformats.org/drawingml/2006/main">
  <a:clrScheme name="Горизон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ppt/theme/themeOverride5.xml><?xml version="1.0" encoding="utf-8"?>
<a:themeOverride xmlns:a="http://schemas.openxmlformats.org/drawingml/2006/main">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themeOverride>
</file>

<file path=ppt/theme/themeOverride6.xml><?xml version="1.0" encoding="utf-8"?>
<a:themeOverride xmlns:a="http://schemas.openxmlformats.org/drawingml/2006/main">
  <a:clrScheme name="Другая 7">
    <a:dk1>
      <a:srgbClr val="00B050"/>
    </a:dk1>
    <a:lt1>
      <a:sysClr val="window" lastClr="FFFFFF"/>
    </a:lt1>
    <a:dk2>
      <a:srgbClr val="2F5897"/>
    </a:dk2>
    <a:lt2>
      <a:srgbClr val="E4E9EF"/>
    </a:lt2>
    <a:accent1>
      <a:srgbClr val="6076B4"/>
    </a:accent1>
    <a:accent2>
      <a:srgbClr val="FFFF00"/>
    </a:accent2>
    <a:accent3>
      <a:srgbClr val="42558C"/>
    </a:accent3>
    <a:accent4>
      <a:srgbClr val="92D050"/>
    </a:accent4>
    <a:accent5>
      <a:srgbClr val="63891F"/>
    </a:accent5>
    <a:accent6>
      <a:srgbClr val="002060"/>
    </a:accent6>
    <a:hlink>
      <a:srgbClr val="3399FF"/>
    </a:hlink>
    <a:folHlink>
      <a:srgbClr val="B2B2B2"/>
    </a:folHlink>
  </a:clrScheme>
</a:themeOverride>
</file>

<file path=ppt/theme/themeOverride7.xml><?xml version="1.0" encoding="utf-8"?>
<a:themeOverride xmlns:a="http://schemas.openxmlformats.org/drawingml/2006/main">
  <a:clrScheme name="Другая 5">
    <a:dk1>
      <a:srgbClr val="00B050"/>
    </a:dk1>
    <a:lt1>
      <a:srgbClr val="92D050"/>
    </a:lt1>
    <a:dk2>
      <a:srgbClr val="184C0C"/>
    </a:dk2>
    <a:lt2>
      <a:srgbClr val="129033"/>
    </a:lt2>
    <a:accent1>
      <a:srgbClr val="00B050"/>
    </a:accent1>
    <a:accent2>
      <a:srgbClr val="63E181"/>
    </a:accent2>
    <a:accent3>
      <a:srgbClr val="8D89A4"/>
    </a:accent3>
    <a:accent4>
      <a:srgbClr val="B4FFFD"/>
    </a:accent4>
    <a:accent5>
      <a:srgbClr val="BAB8C8"/>
    </a:accent5>
    <a:accent6>
      <a:srgbClr val="8EFFFB"/>
    </a:accent6>
    <a:hlink>
      <a:srgbClr val="00C8C3"/>
    </a:hlink>
    <a:folHlink>
      <a:srgbClr val="A116E0"/>
    </a:folHlink>
  </a:clrScheme>
</a:themeOverride>
</file>

<file path=docProps/app.xml><?xml version="1.0" encoding="utf-8"?>
<Properties xmlns="http://schemas.openxmlformats.org/officeDocument/2006/extended-properties" xmlns:vt="http://schemas.openxmlformats.org/officeDocument/2006/docPropsVTypes">
  <Template>Executive</Template>
  <TotalTime>66</TotalTime>
  <Words>501</Words>
  <Application>Microsoft Office PowerPoint</Application>
  <PresentationFormat>Экран (4:3)</PresentationFormat>
  <Paragraphs>20</Paragraphs>
  <Slides>13</Slides>
  <Notes>0</Notes>
  <HiddenSlides>0</HiddenSlides>
  <MMClips>0</MMClips>
  <ScaleCrop>false</ScaleCrop>
  <HeadingPairs>
    <vt:vector size="4" baseType="variant">
      <vt:variant>
        <vt:lpstr>Тема</vt:lpstr>
      </vt:variant>
      <vt:variant>
        <vt:i4>5</vt:i4>
      </vt:variant>
      <vt:variant>
        <vt:lpstr>Заголовки слайдов</vt:lpstr>
      </vt:variant>
      <vt:variant>
        <vt:i4>13</vt:i4>
      </vt:variant>
    </vt:vector>
  </HeadingPairs>
  <TitlesOfParts>
    <vt:vector size="18" baseType="lpstr">
      <vt:lpstr>Исполнительная</vt:lpstr>
      <vt:lpstr>Базовая</vt:lpstr>
      <vt:lpstr>Метро</vt:lpstr>
      <vt:lpstr>1_Базовая</vt:lpstr>
      <vt:lpstr>Воздушный поток</vt:lpstr>
      <vt:lpstr>Automatic Kalashnikov</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 Kalashnikov</dc:title>
  <dc:creator>Vlad</dc:creator>
  <cp:lastModifiedBy>Vlad</cp:lastModifiedBy>
  <cp:revision>7</cp:revision>
  <dcterms:created xsi:type="dcterms:W3CDTF">2014-01-25T08:46:11Z</dcterms:created>
  <dcterms:modified xsi:type="dcterms:W3CDTF">2014-01-25T09:52:23Z</dcterms:modified>
</cp:coreProperties>
</file>