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C3A9-3640-469D-A4E6-91D1E6E51942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CD6F-3D29-48DD-B67C-36BF70F6B3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C3A9-3640-469D-A4E6-91D1E6E51942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CD6F-3D29-48DD-B67C-36BF70F6B3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C3A9-3640-469D-A4E6-91D1E6E51942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CD6F-3D29-48DD-B67C-36BF70F6B3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C3A9-3640-469D-A4E6-91D1E6E51942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CD6F-3D29-48DD-B67C-36BF70F6B3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C3A9-3640-469D-A4E6-91D1E6E51942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CD6F-3D29-48DD-B67C-36BF70F6B3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C3A9-3640-469D-A4E6-91D1E6E51942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CD6F-3D29-48DD-B67C-36BF70F6B39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C3A9-3640-469D-A4E6-91D1E6E51942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CD6F-3D29-48DD-B67C-36BF70F6B3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C3A9-3640-469D-A4E6-91D1E6E51942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CD6F-3D29-48DD-B67C-36BF70F6B3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C3A9-3640-469D-A4E6-91D1E6E51942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CD6F-3D29-48DD-B67C-36BF70F6B3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C3A9-3640-469D-A4E6-91D1E6E51942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1ACD6F-3D29-48DD-B67C-36BF70F6B3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C3A9-3640-469D-A4E6-91D1E6E51942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CD6F-3D29-48DD-B67C-36BF70F6B3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2DAC3A9-3640-469D-A4E6-91D1E6E51942}" type="datetimeFigureOut">
              <a:rPr lang="uk-UA" smtClean="0"/>
              <a:t>17.04.2013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31ACD6F-3D29-48DD-B67C-36BF70F6B39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544388">
            <a:off x="1269434" y="1447673"/>
            <a:ext cx="5648623" cy="903230"/>
          </a:xfrm>
        </p:spPr>
        <p:txBody>
          <a:bodyPr/>
          <a:lstStyle/>
          <a:p>
            <a:r>
              <a:rPr lang="en-US" sz="6600" dirty="0" smtClean="0"/>
              <a:t>Hurdy </a:t>
            </a:r>
            <a:r>
              <a:rPr lang="en-US" sz="6600" dirty="0" err="1" smtClean="0"/>
              <a:t>gurdy</a:t>
            </a:r>
            <a:endParaRPr lang="uk-UA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9563" y="4896556"/>
            <a:ext cx="2819399" cy="24694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Tsabevskaya</a:t>
            </a:r>
            <a:r>
              <a:rPr lang="en-US" dirty="0" smtClean="0"/>
              <a:t>, 10-c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660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621030"/>
          </a:xfrm>
        </p:spPr>
        <p:txBody>
          <a:bodyPr/>
          <a:lstStyle/>
          <a:p>
            <a:pPr algn="ctr"/>
            <a:r>
              <a:rPr lang="en-US" sz="3600" dirty="0" smtClean="0"/>
              <a:t>Description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23950"/>
            <a:ext cx="7520940" cy="2684887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The hurdy </a:t>
            </a:r>
            <a:r>
              <a:rPr lang="en-US" sz="2000" dirty="0" err="1" smtClean="0"/>
              <a:t>gurdy</a:t>
            </a:r>
            <a:r>
              <a:rPr lang="en-US" sz="2000" dirty="0" smtClean="0"/>
              <a:t> </a:t>
            </a:r>
            <a:r>
              <a:rPr lang="en-US" sz="2000" dirty="0"/>
              <a:t>is a stringed musical instrument that produces sound by a </a:t>
            </a:r>
            <a:r>
              <a:rPr lang="en-US" sz="2000" dirty="0" smtClean="0"/>
              <a:t>crank-turned </a:t>
            </a:r>
            <a:r>
              <a:rPr lang="en-US" sz="2000" dirty="0"/>
              <a:t>wheel rubbing against the strings</a:t>
            </a:r>
            <a:r>
              <a:rPr lang="en-US" sz="2000" dirty="0" smtClean="0"/>
              <a:t>. </a:t>
            </a:r>
            <a:r>
              <a:rPr lang="en-US" sz="2000" dirty="0"/>
              <a:t>Melodies are played on a keyboard that presses </a:t>
            </a:r>
            <a:r>
              <a:rPr lang="en-US" sz="2000" dirty="0" smtClean="0"/>
              <a:t>small buttons (typically </a:t>
            </a:r>
            <a:r>
              <a:rPr lang="en-US" sz="2000" dirty="0"/>
              <a:t>made of wood) against one or more of the strings to change their pitch. Like most other acoustic stringed instruments, it has a sound board to make the vibration of the strings audible.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5891777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0"/>
            <a:ext cx="3683794" cy="29718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42950"/>
            <a:ext cx="4712744" cy="2971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Photos of hurdy </a:t>
            </a:r>
            <a:r>
              <a:rPr lang="en-US" dirty="0" err="1" smtClean="0"/>
              <a:t>gurdy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63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places of hurdy </a:t>
            </a:r>
            <a:r>
              <a:rPr lang="en-US" dirty="0" err="1" smtClean="0"/>
              <a:t>gurdy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 smtClean="0"/>
              <a:t>The </a:t>
            </a:r>
            <a:r>
              <a:rPr lang="en-US" sz="1800" dirty="0"/>
              <a:t>hurdy-gurdy has a well-developed tradition in Eastern Europe, in particular in Hungary, Poland, Belarus and Ukraine. In Ukraine it is known as the lira or </a:t>
            </a:r>
            <a:r>
              <a:rPr lang="en-US" sz="1800" dirty="0" err="1"/>
              <a:t>relia</a:t>
            </a:r>
            <a:r>
              <a:rPr lang="en-US" sz="1800" dirty="0"/>
              <a:t>. It was and still is played by professional, often </a:t>
            </a:r>
            <a:r>
              <a:rPr lang="en-US" sz="1800" dirty="0" smtClean="0"/>
              <a:t>blind </a:t>
            </a:r>
            <a:r>
              <a:rPr lang="en-US" sz="1800" dirty="0"/>
              <a:t>musicians known as </a:t>
            </a:r>
            <a:r>
              <a:rPr lang="en-US" sz="1800" dirty="0" err="1"/>
              <a:t>lirnyky</a:t>
            </a:r>
            <a:r>
              <a:rPr lang="en-US" sz="1800" dirty="0"/>
              <a:t>. Their repertoire is primarily </a:t>
            </a:r>
            <a:r>
              <a:rPr lang="en-US" sz="1800" dirty="0" err="1"/>
              <a:t>para</a:t>
            </a:r>
            <a:r>
              <a:rPr lang="en-US" sz="1800" dirty="0"/>
              <a:t>-religious in theme, most of which can trace its origins to works composed in the Baroque period. In Eastern Ukraine the repertoire includes unique historic epics known as </a:t>
            </a:r>
            <a:r>
              <a:rPr lang="en-US" sz="1800" dirty="0" err="1"/>
              <a:t>dumy</a:t>
            </a:r>
            <a:r>
              <a:rPr lang="en-US" sz="1800" dirty="0"/>
              <a:t> and folk dances.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09177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19150"/>
            <a:ext cx="2244299" cy="2784475"/>
          </a:xfrm>
        </p:spPr>
      </p:pic>
      <p:pic>
        <p:nvPicPr>
          <p:cNvPr id="9" name="HurdySample.mp3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3000" y="2038350"/>
            <a:ext cx="990600" cy="9906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sound of hurdy </a:t>
            </a:r>
            <a:r>
              <a:rPr lang="en-US" dirty="0" err="1" smtClean="0"/>
              <a:t>gurdy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53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2" y="0"/>
            <a:ext cx="9154391" cy="5149346"/>
          </a:xfrm>
        </p:spPr>
      </p:pic>
    </p:spTree>
    <p:extLst>
      <p:ext uri="{BB962C8B-B14F-4D97-AF65-F5344CB8AC3E}">
        <p14:creationId xmlns:p14="http://schemas.microsoft.com/office/powerpoint/2010/main" val="301680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382</TotalTime>
  <Words>177</Words>
  <Application>Microsoft Office PowerPoint</Application>
  <PresentationFormat>Экран (16:9)</PresentationFormat>
  <Paragraphs>8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Углы</vt:lpstr>
      <vt:lpstr>Hurdy gurdy</vt:lpstr>
      <vt:lpstr>Description</vt:lpstr>
      <vt:lpstr>The Photos of hurdy gurdy</vt:lpstr>
      <vt:lpstr>The places of hurdy gurdy</vt:lpstr>
      <vt:lpstr>The sound of hurdy gurdy</vt:lpstr>
      <vt:lpstr>Презентация PowerPoint</vt:lpstr>
    </vt:vector>
  </TitlesOfParts>
  <Company>UPML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Hurdy gurdy</dc:title>
  <dc:creator>Roman</dc:creator>
  <cp:lastModifiedBy>Roman</cp:lastModifiedBy>
  <cp:revision>11</cp:revision>
  <dcterms:created xsi:type="dcterms:W3CDTF">2013-04-17T04:02:05Z</dcterms:created>
  <dcterms:modified xsi:type="dcterms:W3CDTF">2013-04-17T11:48:27Z</dcterms:modified>
</cp:coreProperties>
</file>