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0DEAA"/>
    <a:srgbClr val="48E133"/>
    <a:srgbClr val="200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FCA3A-A9C7-4CC0-987A-5167A42000F6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EFE4F-FDB4-42DD-B1A6-98C194D09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FE4F-FDB4-42DD-B1A6-98C194D095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825947"/>
            <a:ext cx="3663418" cy="20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7095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2004EE"/>
                </a:solidFill>
                <a:effectLst/>
              </a:rPr>
              <a:t>Eurovision Song Contest</a:t>
            </a:r>
            <a:endParaRPr lang="ru-RU" sz="5400" b="1" cap="none" spc="0" dirty="0">
              <a:ln/>
              <a:solidFill>
                <a:srgbClr val="2004EE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736"/>
            <a:ext cx="71753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27000">
                  <a:solidFill>
                    <a:srgbClr val="00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IRELAND</a:t>
            </a:r>
            <a:endParaRPr lang="ru-RU" sz="15000" b="1" cap="none" spc="0" dirty="0">
              <a:ln w="127000">
                <a:solidFill>
                  <a:srgbClr val="00FF0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2748" cy="30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32996" y="0"/>
            <a:ext cx="671100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63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Something which</a:t>
            </a:r>
          </a:p>
          <a:p>
            <a:pPr algn="ctr"/>
            <a:r>
              <a:rPr lang="en-US" sz="5000" b="1" cap="none" spc="0" dirty="0" smtClean="0">
                <a:ln w="63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is familiar to Everybody</a:t>
            </a:r>
            <a:r>
              <a:rPr lang="en-US" sz="5000" b="1" cap="none" spc="0" dirty="0" smtClean="0">
                <a:ln w="762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000" b="1" cap="none" spc="0" dirty="0">
              <a:ln w="762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857628"/>
            <a:ext cx="7429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Capital –Dublin;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Square – 70200 sq. km.;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Population – 4 487 000;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Official Languages – English and Irish.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-357214"/>
            <a:ext cx="3156633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500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175318"/>
            <a:ext cx="4408827" cy="3682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255131"/>
            <a:ext cx="7223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other side of </a:t>
            </a:r>
            <a:r>
              <a:rPr lang="en-US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reland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6632"/>
            <a:ext cx="899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1052736"/>
            <a:ext cx="81140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An old Irish remedy for stomach ache - to swallow a live frog.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06" y="2500306"/>
            <a:ext cx="4500594" cy="3463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286124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1071546"/>
            <a:ext cx="397095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</a:rPr>
              <a:t>T</a:t>
            </a:r>
            <a:r>
              <a:rPr lang="ru-RU" sz="10000" b="1" dirty="0" smtClean="0">
                <a:solidFill>
                  <a:srgbClr val="FF0000"/>
                </a:solidFill>
              </a:rPr>
              <a:t>а </a:t>
            </a:r>
            <a:r>
              <a:rPr lang="en-US" sz="10000" b="1" dirty="0" err="1" smtClean="0">
                <a:solidFill>
                  <a:srgbClr val="FF0000"/>
                </a:solidFill>
              </a:rPr>
              <a:t>cion</a:t>
            </a:r>
            <a:endParaRPr lang="ru-RU" sz="10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86256"/>
            <a:ext cx="621407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 err="1" smtClean="0">
                <a:solidFill>
                  <a:srgbClr val="FF0000"/>
                </a:solidFill>
              </a:rPr>
              <a:t>agam</a:t>
            </a:r>
            <a:r>
              <a:rPr lang="en-US" sz="10000" b="1" dirty="0" smtClean="0">
                <a:solidFill>
                  <a:srgbClr val="FF0000"/>
                </a:solidFill>
              </a:rPr>
              <a:t> ort!!!</a:t>
            </a:r>
            <a:endParaRPr lang="ru-RU" sz="10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117692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</a:t>
            </a:r>
            <a:endParaRPr lang="ru-RU" sz="10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5355223" y="377139"/>
            <a:ext cx="3384376" cy="3570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4085729" cy="310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-214338"/>
            <a:ext cx="7981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48E133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ST. PATRICK’S DAY</a:t>
            </a: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48E133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 </a:t>
            </a:r>
            <a:endParaRPr lang="ru-RU" sz="8000" b="1" cap="none" spc="0" dirty="0">
              <a:ln>
                <a:solidFill>
                  <a:sysClr val="windowText" lastClr="000000"/>
                </a:solidFill>
              </a:ln>
              <a:solidFill>
                <a:srgbClr val="48E133"/>
              </a:solidFill>
              <a:effectLst>
                <a:glow rad="101600">
                  <a:srgbClr val="00FF00">
                    <a:alpha val="60000"/>
                  </a:srgb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48150"/>
            <a:ext cx="34766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214422"/>
            <a:ext cx="1214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</a:t>
            </a:r>
            <a:endParaRPr lang="ru-RU" sz="9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45" y="5161345"/>
            <a:ext cx="1696655" cy="169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14338"/>
            <a:ext cx="11368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</a:t>
            </a:r>
            <a:endParaRPr lang="ru-RU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17444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76" y="4357694"/>
            <a:ext cx="38145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W, X, Y</a:t>
            </a:r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pl-PL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Z</a:t>
            </a:r>
            <a:endParaRPr lang="ru-RU" sz="7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71546"/>
            <a:ext cx="3551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J, K, Q, V</a:t>
            </a:r>
            <a:endParaRPr lang="ru-RU" sz="7200" b="1" cap="none" spc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29322" y="4214818"/>
            <a:ext cx="1714512" cy="1571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00166" y="857232"/>
            <a:ext cx="1714512" cy="1571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607323" y="821513"/>
            <a:ext cx="1571636" cy="13573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965041" y="4250537"/>
            <a:ext cx="1571636" cy="13573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571472" y="1428736"/>
            <a:ext cx="1643074" cy="228601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72677"/>
            <a:ext cx="71141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20000">
                      <a:srgbClr val="A0DEAA"/>
                    </a:gs>
                    <a:gs pos="42000">
                      <a:srgbClr val="00FF00"/>
                    </a:gs>
                    <a:gs pos="6600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DESTINATION CALABRIA</a:t>
            </a:r>
          </a:p>
          <a:p>
            <a:pPr algn="ctr"/>
            <a:r>
              <a:rPr lang="en-US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20000">
                      <a:srgbClr val="A0DEAA"/>
                    </a:gs>
                    <a:gs pos="42000">
                      <a:srgbClr val="00FF00"/>
                    </a:gs>
                    <a:gs pos="6600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LILIYA KOROTKOVA</a:t>
            </a:r>
            <a:endParaRPr lang="en-US" sz="5400" b="1" cap="none" spc="0" dirty="0" smtClean="0">
              <a:ln w="19050">
                <a:solidFill>
                  <a:sysClr val="windowText" lastClr="000000"/>
                </a:solidFill>
                <a:prstDash val="solid"/>
              </a:ln>
              <a:gradFill>
                <a:gsLst>
                  <a:gs pos="20000">
                    <a:srgbClr val="A0DEAA"/>
                  </a:gs>
                  <a:gs pos="42000">
                    <a:srgbClr val="00FF00"/>
                  </a:gs>
                  <a:gs pos="6600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20000">
                      <a:srgbClr val="A0DEAA"/>
                    </a:gs>
                    <a:gs pos="42000">
                      <a:srgbClr val="00FF00"/>
                    </a:gs>
                    <a:gs pos="6600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EKATERINA BORODINA</a:t>
            </a:r>
            <a:endParaRPr lang="ru-RU" sz="5400" b="1" cap="none" spc="0" dirty="0">
              <a:ln w="19050">
                <a:solidFill>
                  <a:sysClr val="windowText" lastClr="000000"/>
                </a:solidFill>
                <a:prstDash val="solid"/>
              </a:ln>
              <a:gradFill>
                <a:gsLst>
                  <a:gs pos="20000">
                    <a:srgbClr val="A0DEAA"/>
                  </a:gs>
                  <a:gs pos="42000">
                    <a:srgbClr val="00FF00"/>
                  </a:gs>
                  <a:gs pos="6600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71744"/>
            <a:ext cx="5357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IRELAND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103</Words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15</cp:revision>
  <dcterms:created xsi:type="dcterms:W3CDTF">2012-12-10T21:41:19Z</dcterms:created>
  <dcterms:modified xsi:type="dcterms:W3CDTF">2012-12-11T21:54:40Z</dcterms:modified>
</cp:coreProperties>
</file>