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11" autoAdjust="0"/>
    <p:restoredTop sz="94660"/>
  </p:normalViewPr>
  <p:slideViewPr>
    <p:cSldViewPr>
      <p:cViewPr varScale="1">
        <p:scale>
          <a:sx n="107" d="100"/>
          <a:sy n="107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000E-4E81-45E3-8D90-094108187273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892B690-A456-422E-AE9F-665242AB285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000E-4E81-45E3-8D90-094108187273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B690-A456-422E-AE9F-665242AB28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000E-4E81-45E3-8D90-094108187273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B690-A456-422E-AE9F-665242AB28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000E-4E81-45E3-8D90-094108187273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B690-A456-422E-AE9F-665242AB285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000E-4E81-45E3-8D90-094108187273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892B690-A456-422E-AE9F-665242AB285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000E-4E81-45E3-8D90-094108187273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B690-A456-422E-AE9F-665242AB285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000E-4E81-45E3-8D90-094108187273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B690-A456-422E-AE9F-665242AB285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000E-4E81-45E3-8D90-094108187273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B690-A456-422E-AE9F-665242AB28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000E-4E81-45E3-8D90-094108187273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B690-A456-422E-AE9F-665242AB28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000E-4E81-45E3-8D90-094108187273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B690-A456-422E-AE9F-665242AB285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000E-4E81-45E3-8D90-094108187273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892B690-A456-422E-AE9F-665242AB285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E15000E-4E81-45E3-8D90-094108187273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892B690-A456-422E-AE9F-665242AB285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uk-UA" sz="1600" dirty="0" smtClean="0"/>
              <a:t>Корєшкова А.В. 11-М</a:t>
            </a: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Інфекційні захворювання</a:t>
            </a:r>
            <a:endParaRPr lang="ru-RU" dirty="0"/>
          </a:p>
        </p:txBody>
      </p:sp>
    </p:spTree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Тиф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871914" cy="4572000"/>
          </a:xfrm>
        </p:spPr>
        <p:txBody>
          <a:bodyPr/>
          <a:lstStyle/>
          <a:p>
            <a:r>
              <a:rPr lang="uk-UA" b="1" dirty="0" smtClean="0"/>
              <a:t>Збудник</a:t>
            </a:r>
            <a:r>
              <a:rPr lang="uk-UA" dirty="0" smtClean="0"/>
              <a:t>: воша, сальмонела черевного типу;</a:t>
            </a:r>
          </a:p>
          <a:p>
            <a:r>
              <a:rPr lang="uk-UA" b="1" dirty="0" smtClean="0"/>
              <a:t>Симптоми</a:t>
            </a:r>
            <a:r>
              <a:rPr lang="uk-UA" dirty="0" smtClean="0"/>
              <a:t>: гарячка, затьмарена свідомість, порушення функцій організму;</a:t>
            </a:r>
          </a:p>
          <a:p>
            <a:r>
              <a:rPr lang="uk-UA" b="1" dirty="0" smtClean="0"/>
              <a:t>Щеплення</a:t>
            </a:r>
            <a:r>
              <a:rPr lang="uk-UA" dirty="0" smtClean="0"/>
              <a:t>: вакцини від різних типів тифу.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142984"/>
            <a:ext cx="3143272" cy="217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429000"/>
            <a:ext cx="33051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Сибірська виразка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871914" cy="4572000"/>
          </a:xfrm>
        </p:spPr>
        <p:txBody>
          <a:bodyPr/>
          <a:lstStyle/>
          <a:p>
            <a:r>
              <a:rPr lang="uk-UA" b="1" dirty="0" smtClean="0"/>
              <a:t>Збудник</a:t>
            </a:r>
            <a:r>
              <a:rPr lang="uk-UA" dirty="0" smtClean="0"/>
              <a:t>: бацила </a:t>
            </a:r>
            <a:r>
              <a:rPr lang="en-US" dirty="0" smtClean="0"/>
              <a:t>Bacillus </a:t>
            </a:r>
            <a:r>
              <a:rPr lang="en-US" dirty="0" err="1" smtClean="0"/>
              <a:t>anthracis</a:t>
            </a:r>
            <a:r>
              <a:rPr lang="uk-UA" dirty="0" smtClean="0"/>
              <a:t>;</a:t>
            </a:r>
          </a:p>
          <a:p>
            <a:r>
              <a:rPr lang="uk-UA" b="1" dirty="0" smtClean="0"/>
              <a:t>Симптоми</a:t>
            </a:r>
            <a:r>
              <a:rPr lang="uk-UA" dirty="0" smtClean="0"/>
              <a:t>: запалення лімфатичних вузлів, гарячка, інтоксикація, ураження легеневої та кишкової систем;</a:t>
            </a:r>
          </a:p>
          <a:p>
            <a:r>
              <a:rPr lang="uk-UA" b="1" dirty="0" smtClean="0"/>
              <a:t>Щеплення</a:t>
            </a:r>
            <a:r>
              <a:rPr lang="uk-UA" dirty="0" smtClean="0"/>
              <a:t>: </a:t>
            </a:r>
            <a:r>
              <a:rPr lang="uk-UA" dirty="0" smtClean="0"/>
              <a:t>жива вакцина СТІ.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714752"/>
            <a:ext cx="323852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928670"/>
            <a:ext cx="2833691" cy="246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uk-UA" dirty="0" smtClean="0"/>
              <a:t> Кір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4114800" cy="4911741"/>
          </a:xfrm>
        </p:spPr>
        <p:txBody>
          <a:bodyPr>
            <a:normAutofit/>
          </a:bodyPr>
          <a:lstStyle/>
          <a:p>
            <a:r>
              <a:rPr lang="uk-UA" b="1" dirty="0" smtClean="0"/>
              <a:t>Збудник</a:t>
            </a:r>
            <a:r>
              <a:rPr lang="uk-UA" dirty="0" smtClean="0"/>
              <a:t>: вірус роду </a:t>
            </a:r>
            <a:r>
              <a:rPr lang="en-US" dirty="0" err="1" smtClean="0"/>
              <a:t>Morbillivirus</a:t>
            </a:r>
            <a:r>
              <a:rPr lang="uk-UA" dirty="0" smtClean="0"/>
              <a:t>, може знаходитись в повітрі;</a:t>
            </a:r>
          </a:p>
          <a:p>
            <a:r>
              <a:rPr lang="uk-UA" b="1" dirty="0" smtClean="0"/>
              <a:t>Симптоми</a:t>
            </a:r>
            <a:r>
              <a:rPr lang="uk-UA" dirty="0" smtClean="0"/>
              <a:t>: інтоксикація, катаральні явища, температура, головний біль, нежить, кашель;</a:t>
            </a:r>
          </a:p>
          <a:p>
            <a:r>
              <a:rPr lang="uk-UA" b="1" dirty="0" smtClean="0"/>
              <a:t>Щеплення</a:t>
            </a:r>
            <a:r>
              <a:rPr lang="uk-UA" dirty="0" smtClean="0"/>
              <a:t>: </a:t>
            </a:r>
            <a:r>
              <a:rPr lang="uk-UA" dirty="0" err="1" smtClean="0"/>
              <a:t>протикорова</a:t>
            </a:r>
            <a:r>
              <a:rPr lang="uk-UA" dirty="0" smtClean="0"/>
              <a:t> вакцина </a:t>
            </a:r>
            <a:r>
              <a:rPr lang="en-US" dirty="0" smtClean="0"/>
              <a:t>MMR</a:t>
            </a:r>
            <a:r>
              <a:rPr lang="uk-UA" dirty="0" smtClean="0"/>
              <a:t>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28604"/>
            <a:ext cx="243063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357562"/>
            <a:ext cx="3214694" cy="3274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Віспа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871914" cy="4572000"/>
          </a:xfrm>
        </p:spPr>
        <p:txBody>
          <a:bodyPr/>
          <a:lstStyle/>
          <a:p>
            <a:r>
              <a:rPr lang="uk-UA" b="1" dirty="0" smtClean="0"/>
              <a:t>Збудник</a:t>
            </a:r>
            <a:r>
              <a:rPr lang="uk-UA" dirty="0" smtClean="0"/>
              <a:t>: </a:t>
            </a:r>
            <a:r>
              <a:rPr lang="ru-RU" dirty="0" err="1" smtClean="0"/>
              <a:t>складний</a:t>
            </a:r>
            <a:r>
              <a:rPr lang="ru-RU" dirty="0" smtClean="0"/>
              <a:t> </a:t>
            </a:r>
            <a:r>
              <a:rPr lang="ru-RU" dirty="0" err="1" smtClean="0"/>
              <a:t>вірус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власну</a:t>
            </a:r>
            <a:r>
              <a:rPr lang="ru-RU" dirty="0" smtClean="0"/>
              <a:t> ДНК, </a:t>
            </a:r>
            <a:r>
              <a:rPr lang="ru-RU" dirty="0" err="1" smtClean="0"/>
              <a:t>розмножується</a:t>
            </a:r>
            <a:r>
              <a:rPr lang="ru-RU" dirty="0" smtClean="0"/>
              <a:t> в </a:t>
            </a:r>
            <a:r>
              <a:rPr lang="ru-RU" dirty="0" err="1" smtClean="0"/>
              <a:t>цитоплазмі</a:t>
            </a:r>
            <a:r>
              <a:rPr lang="ru-RU" dirty="0" smtClean="0"/>
              <a:t> </a:t>
            </a:r>
            <a:r>
              <a:rPr lang="ru-RU" dirty="0" err="1" smtClean="0"/>
              <a:t>клітин</a:t>
            </a:r>
            <a:r>
              <a:rPr lang="ru-RU" dirty="0" smtClean="0"/>
              <a:t>;</a:t>
            </a:r>
          </a:p>
          <a:p>
            <a:r>
              <a:rPr lang="uk-UA" b="1" dirty="0" smtClean="0"/>
              <a:t>Симптоми</a:t>
            </a:r>
            <a:r>
              <a:rPr lang="uk-UA" dirty="0" smtClean="0"/>
              <a:t>: температура, висип на шкірі, біль у ділянці крижів;</a:t>
            </a:r>
          </a:p>
          <a:p>
            <a:r>
              <a:rPr lang="uk-UA" b="1" dirty="0" smtClean="0"/>
              <a:t>Щеплення</a:t>
            </a:r>
            <a:r>
              <a:rPr lang="uk-UA" dirty="0" smtClean="0"/>
              <a:t>: вакцина проти віспи.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571480"/>
            <a:ext cx="238125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3429000"/>
            <a:ext cx="2000264" cy="291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Грип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57224" y="1447800"/>
            <a:ext cx="3929090" cy="4572000"/>
          </a:xfrm>
        </p:spPr>
        <p:txBody>
          <a:bodyPr/>
          <a:lstStyle/>
          <a:p>
            <a:r>
              <a:rPr lang="uk-UA" b="1" dirty="0" smtClean="0"/>
              <a:t>Збудник</a:t>
            </a:r>
            <a:r>
              <a:rPr lang="uk-UA" dirty="0" smtClean="0"/>
              <a:t>: вірус від хворого, повітряно-крапельний шлях передачі;</a:t>
            </a:r>
          </a:p>
          <a:p>
            <a:r>
              <a:rPr lang="uk-UA" b="1" dirty="0" smtClean="0"/>
              <a:t>Симптоми</a:t>
            </a:r>
            <a:r>
              <a:rPr lang="uk-UA" dirty="0" smtClean="0"/>
              <a:t>: температура, фарингіт, кашель, нежить, біль у м</a:t>
            </a:r>
            <a:r>
              <a:rPr lang="en-US" dirty="0" smtClean="0"/>
              <a:t>’</a:t>
            </a:r>
            <a:r>
              <a:rPr lang="uk-UA" dirty="0" smtClean="0"/>
              <a:t>язах;</a:t>
            </a:r>
          </a:p>
          <a:p>
            <a:r>
              <a:rPr lang="uk-UA" b="1" dirty="0" smtClean="0"/>
              <a:t>Щеплення</a:t>
            </a:r>
            <a:r>
              <a:rPr lang="uk-UA" dirty="0" smtClean="0"/>
              <a:t>: не існує.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785794"/>
            <a:ext cx="4071966" cy="2701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857628"/>
            <a:ext cx="3536166" cy="235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Гепатит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871914" cy="4572000"/>
          </a:xfrm>
        </p:spPr>
        <p:txBody>
          <a:bodyPr/>
          <a:lstStyle/>
          <a:p>
            <a:r>
              <a:rPr lang="uk-UA" b="1" dirty="0" smtClean="0"/>
              <a:t>Збудник</a:t>
            </a:r>
            <a:r>
              <a:rPr lang="uk-UA" dirty="0" smtClean="0"/>
              <a:t>: хворий на гепатит;</a:t>
            </a:r>
          </a:p>
          <a:p>
            <a:r>
              <a:rPr lang="uk-UA" b="1" dirty="0" smtClean="0"/>
              <a:t>Симптоми</a:t>
            </a:r>
            <a:r>
              <a:rPr lang="uk-UA" dirty="0" smtClean="0"/>
              <a:t>: втома, порушення функцій організму (зокрема печінки), жовтяниця;</a:t>
            </a:r>
          </a:p>
          <a:p>
            <a:r>
              <a:rPr lang="uk-UA" b="1" dirty="0" smtClean="0"/>
              <a:t>Щеплення</a:t>
            </a:r>
            <a:r>
              <a:rPr lang="uk-UA" dirty="0" smtClean="0"/>
              <a:t>: вакцина проти гепатиту (різні для кожного виду).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857232"/>
            <a:ext cx="312541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643314"/>
            <a:ext cx="2857520" cy="267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Менінгіт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871914" cy="4572000"/>
          </a:xfrm>
        </p:spPr>
        <p:txBody>
          <a:bodyPr>
            <a:normAutofit fontScale="85000" lnSpcReduction="10000"/>
          </a:bodyPr>
          <a:lstStyle/>
          <a:p>
            <a:r>
              <a:rPr lang="uk-UA" b="1" dirty="0" smtClean="0"/>
              <a:t>Збудник</a:t>
            </a:r>
            <a:r>
              <a:rPr lang="uk-UA" dirty="0" smtClean="0"/>
              <a:t>: віруси, бактерії та інші мікроорганізми;</a:t>
            </a:r>
          </a:p>
          <a:p>
            <a:r>
              <a:rPr lang="uk-UA" b="1" dirty="0" smtClean="0"/>
              <a:t>Симптоми</a:t>
            </a:r>
            <a:r>
              <a:rPr lang="uk-UA" dirty="0" smtClean="0"/>
              <a:t>: головний біль, лихоманка, сплутаність свідомості, блювота, чутливість до світла, сонливість;</a:t>
            </a:r>
          </a:p>
          <a:p>
            <a:r>
              <a:rPr lang="uk-UA" b="1" dirty="0" smtClean="0"/>
              <a:t>Щеплення</a:t>
            </a:r>
            <a:r>
              <a:rPr lang="uk-UA" dirty="0" smtClean="0"/>
              <a:t>: </a:t>
            </a:r>
            <a:r>
              <a:rPr lang="ru-RU" dirty="0" err="1" smtClean="0"/>
              <a:t>щеплення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гемофільної</a:t>
            </a:r>
            <a:r>
              <a:rPr lang="ru-RU" dirty="0" smtClean="0"/>
              <a:t> </a:t>
            </a:r>
            <a:r>
              <a:rPr lang="ru-RU" dirty="0" err="1" smtClean="0"/>
              <a:t>палички</a:t>
            </a:r>
            <a:r>
              <a:rPr lang="ru-RU" dirty="0" smtClean="0"/>
              <a:t> типу Б, </a:t>
            </a:r>
            <a:r>
              <a:rPr lang="ru-RU" dirty="0" err="1" smtClean="0"/>
              <a:t>менінгококові</a:t>
            </a:r>
            <a:r>
              <a:rPr lang="ru-RU" dirty="0" smtClean="0"/>
              <a:t> </a:t>
            </a:r>
            <a:r>
              <a:rPr lang="ru-RU" dirty="0" err="1" smtClean="0"/>
              <a:t>вакцини</a:t>
            </a:r>
            <a:r>
              <a:rPr lang="ru-RU" dirty="0" smtClean="0"/>
              <a:t>, </a:t>
            </a:r>
            <a:r>
              <a:rPr lang="ru-RU" dirty="0" err="1" smtClean="0"/>
              <a:t>пневмококова</a:t>
            </a:r>
            <a:r>
              <a:rPr lang="ru-RU" dirty="0" smtClean="0"/>
              <a:t> </a:t>
            </a:r>
            <a:r>
              <a:rPr lang="ru-RU" dirty="0" err="1" smtClean="0"/>
              <a:t>полісахаридна</a:t>
            </a:r>
            <a:r>
              <a:rPr lang="ru-RU" dirty="0" smtClean="0"/>
              <a:t> </a:t>
            </a:r>
            <a:r>
              <a:rPr lang="ru-RU" dirty="0" smtClean="0"/>
              <a:t>вакцина 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142984"/>
            <a:ext cx="4048132" cy="27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000504"/>
            <a:ext cx="3690948" cy="2350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Токсоплазмоз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28662" y="1428736"/>
            <a:ext cx="3786214" cy="4572000"/>
          </a:xfrm>
        </p:spPr>
        <p:txBody>
          <a:bodyPr/>
          <a:lstStyle/>
          <a:p>
            <a:r>
              <a:rPr lang="uk-UA" b="1" dirty="0" smtClean="0"/>
              <a:t>Збудник</a:t>
            </a:r>
            <a:r>
              <a:rPr lang="uk-UA" dirty="0" smtClean="0"/>
              <a:t>: паразит токсоплазма </a:t>
            </a:r>
            <a:r>
              <a:rPr lang="uk-UA" dirty="0" err="1" smtClean="0"/>
              <a:t>гондії</a:t>
            </a:r>
            <a:r>
              <a:rPr lang="uk-UA" dirty="0" smtClean="0"/>
              <a:t>;</a:t>
            </a:r>
          </a:p>
          <a:p>
            <a:r>
              <a:rPr lang="uk-UA" b="1" dirty="0" smtClean="0"/>
              <a:t>Симптоми</a:t>
            </a:r>
            <a:r>
              <a:rPr lang="uk-UA" dirty="0" smtClean="0"/>
              <a:t>: </a:t>
            </a:r>
            <a:r>
              <a:rPr lang="ru-RU" dirty="0" err="1" smtClean="0"/>
              <a:t>ураження</a:t>
            </a:r>
            <a:r>
              <a:rPr lang="ru-RU" dirty="0" smtClean="0"/>
              <a:t> </a:t>
            </a:r>
            <a:r>
              <a:rPr lang="ru-RU" dirty="0" err="1" smtClean="0"/>
              <a:t>нервової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, </a:t>
            </a:r>
            <a:r>
              <a:rPr lang="ru-RU" dirty="0" err="1" smtClean="0"/>
              <a:t>міокарда</a:t>
            </a:r>
            <a:r>
              <a:rPr lang="ru-RU" dirty="0" smtClean="0"/>
              <a:t> та </a:t>
            </a:r>
            <a:r>
              <a:rPr lang="ru-RU" dirty="0" smtClean="0"/>
              <a:t>очей;</a:t>
            </a:r>
          </a:p>
          <a:p>
            <a:r>
              <a:rPr lang="uk-UA" b="1" dirty="0" smtClean="0"/>
              <a:t>Щеплення</a:t>
            </a:r>
            <a:r>
              <a:rPr lang="uk-UA" dirty="0" smtClean="0"/>
              <a:t>: для тварин.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500570"/>
            <a:ext cx="3071834" cy="2047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214422"/>
            <a:ext cx="421484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Вагінальний </a:t>
            </a:r>
            <a:r>
              <a:rPr lang="uk-UA" dirty="0" err="1" smtClean="0"/>
              <a:t>кандидоз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871914" cy="4572000"/>
          </a:xfrm>
        </p:spPr>
        <p:txBody>
          <a:bodyPr/>
          <a:lstStyle/>
          <a:p>
            <a:r>
              <a:rPr lang="uk-UA" b="1" dirty="0" smtClean="0"/>
              <a:t>Збудник</a:t>
            </a:r>
            <a:r>
              <a:rPr lang="uk-UA" dirty="0" smtClean="0"/>
              <a:t>: </a:t>
            </a:r>
            <a:r>
              <a:rPr lang="uk-UA" dirty="0" err="1" smtClean="0"/>
              <a:t>дріжджеподібні</a:t>
            </a:r>
            <a:r>
              <a:rPr lang="uk-UA" dirty="0" smtClean="0"/>
              <a:t> гриби </a:t>
            </a:r>
            <a:r>
              <a:rPr lang="uk-UA" dirty="0" smtClean="0"/>
              <a:t>виду </a:t>
            </a:r>
            <a:r>
              <a:rPr lang="en-US" dirty="0" smtClean="0"/>
              <a:t>Candida</a:t>
            </a:r>
            <a:r>
              <a:rPr lang="uk-UA" dirty="0" smtClean="0"/>
              <a:t>;</a:t>
            </a:r>
          </a:p>
          <a:p>
            <a:r>
              <a:rPr lang="uk-UA" b="1" dirty="0" smtClean="0"/>
              <a:t>Симптоми</a:t>
            </a:r>
            <a:r>
              <a:rPr lang="uk-UA" dirty="0" smtClean="0"/>
              <a:t>: </a:t>
            </a:r>
            <a:r>
              <a:rPr lang="uk-UA" dirty="0" smtClean="0"/>
              <a:t>с</a:t>
            </a:r>
            <a:r>
              <a:rPr lang="uk-UA" dirty="0" smtClean="0"/>
              <a:t>вербіж усередині і навколо піхви, біль, вагінальні виділення;</a:t>
            </a:r>
          </a:p>
          <a:p>
            <a:r>
              <a:rPr lang="uk-UA" b="1" dirty="0" smtClean="0"/>
              <a:t>Щеплення</a:t>
            </a:r>
            <a:r>
              <a:rPr lang="uk-UA" dirty="0" smtClean="0"/>
              <a:t>: не існує.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571612"/>
            <a:ext cx="3078799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Сифіліс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871914" cy="4572000"/>
          </a:xfrm>
        </p:spPr>
        <p:txBody>
          <a:bodyPr/>
          <a:lstStyle/>
          <a:p>
            <a:r>
              <a:rPr lang="uk-UA" b="1" dirty="0" smtClean="0"/>
              <a:t>Збудник</a:t>
            </a:r>
            <a:r>
              <a:rPr lang="uk-UA" dirty="0" smtClean="0"/>
              <a:t>: бактерія спірохета виду </a:t>
            </a:r>
            <a:r>
              <a:rPr lang="en-US" dirty="0" err="1" smtClean="0"/>
              <a:t>Treponema</a:t>
            </a:r>
            <a:r>
              <a:rPr lang="en-US" dirty="0" smtClean="0"/>
              <a:t> </a:t>
            </a:r>
            <a:r>
              <a:rPr lang="en-US" dirty="0" err="1" smtClean="0"/>
              <a:t>pallidum</a:t>
            </a:r>
            <a:r>
              <a:rPr lang="en-US" dirty="0" smtClean="0"/>
              <a:t> (</a:t>
            </a:r>
            <a:r>
              <a:rPr lang="uk-UA" dirty="0" smtClean="0"/>
              <a:t>бліда </a:t>
            </a:r>
            <a:r>
              <a:rPr lang="uk-UA" dirty="0" err="1" smtClean="0"/>
              <a:t>трепонема</a:t>
            </a:r>
            <a:r>
              <a:rPr lang="uk-UA" dirty="0" smtClean="0"/>
              <a:t>);</a:t>
            </a:r>
          </a:p>
          <a:p>
            <a:r>
              <a:rPr lang="uk-UA" b="1" dirty="0" smtClean="0"/>
              <a:t>Симптоми</a:t>
            </a:r>
            <a:r>
              <a:rPr lang="uk-UA" dirty="0" smtClean="0"/>
              <a:t>: шкірна </a:t>
            </a:r>
            <a:r>
              <a:rPr lang="uk-UA" dirty="0" smtClean="0"/>
              <a:t>виразка, свербіж, висип, ураження нервової або серцево-судинної системи;</a:t>
            </a:r>
          </a:p>
          <a:p>
            <a:r>
              <a:rPr lang="uk-UA" b="1" dirty="0" smtClean="0"/>
              <a:t>Щеплення</a:t>
            </a:r>
            <a:r>
              <a:rPr lang="uk-UA" dirty="0" smtClean="0"/>
              <a:t>: не існує.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642918"/>
            <a:ext cx="311425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000372"/>
            <a:ext cx="3671895" cy="34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4F4F4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77</TotalTime>
  <Words>324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Справедливость</vt:lpstr>
      <vt:lpstr>Інфекційні захворювання</vt:lpstr>
      <vt:lpstr> Кір</vt:lpstr>
      <vt:lpstr>Віспа</vt:lpstr>
      <vt:lpstr>Грип</vt:lpstr>
      <vt:lpstr>Гепатит</vt:lpstr>
      <vt:lpstr>Менінгіт</vt:lpstr>
      <vt:lpstr>Токсоплазмоз</vt:lpstr>
      <vt:lpstr>Вагінальний кандидоз</vt:lpstr>
      <vt:lpstr>Сифіліс</vt:lpstr>
      <vt:lpstr>Тиф</vt:lpstr>
      <vt:lpstr>Сибірська виразка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Інфекційні захворювання</dc:title>
  <dc:creator>www.PHILka.RU</dc:creator>
  <cp:lastModifiedBy>www.PHILka.RU</cp:lastModifiedBy>
  <cp:revision>8</cp:revision>
  <dcterms:created xsi:type="dcterms:W3CDTF">2014-04-06T18:26:38Z</dcterms:created>
  <dcterms:modified xsi:type="dcterms:W3CDTF">2014-04-06T19:44:09Z</dcterms:modified>
</cp:coreProperties>
</file>