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83" d="100"/>
          <a:sy n="83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575-2EAB-406C-9EFD-B21F0E1B824B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6E28-7BFB-49C2-BBEC-5FF99D6A9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41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575-2EAB-406C-9EFD-B21F0E1B824B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6E28-7BFB-49C2-BBEC-5FF99D6A9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58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575-2EAB-406C-9EFD-B21F0E1B824B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6E28-7BFB-49C2-BBEC-5FF99D6A9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68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575-2EAB-406C-9EFD-B21F0E1B824B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6E28-7BFB-49C2-BBEC-5FF99D6A9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45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575-2EAB-406C-9EFD-B21F0E1B824B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6E28-7BFB-49C2-BBEC-5FF99D6A9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650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575-2EAB-406C-9EFD-B21F0E1B824B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6E28-7BFB-49C2-BBEC-5FF99D6A9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65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575-2EAB-406C-9EFD-B21F0E1B824B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6E28-7BFB-49C2-BBEC-5FF99D6A9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69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575-2EAB-406C-9EFD-B21F0E1B824B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6E28-7BFB-49C2-BBEC-5FF99D6A9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99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575-2EAB-406C-9EFD-B21F0E1B824B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6E28-7BFB-49C2-BBEC-5FF99D6A9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71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575-2EAB-406C-9EFD-B21F0E1B824B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6E28-7BFB-49C2-BBEC-5FF99D6A9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77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575-2EAB-406C-9EFD-B21F0E1B824B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6E28-7BFB-49C2-BBEC-5FF99D6A9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60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575-2EAB-406C-9EFD-B21F0E1B824B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46E28-7BFB-49C2-BBEC-5FF99D6A9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90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" r="14629"/>
          <a:stretch/>
        </p:blipFill>
        <p:spPr bwMode="auto">
          <a:xfrm>
            <a:off x="-31" y="0"/>
            <a:ext cx="9235441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90" y="971570"/>
            <a:ext cx="7620000" cy="4876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1098" y="1268760"/>
            <a:ext cx="592181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80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Донбасс в </a:t>
            </a:r>
          </a:p>
          <a:p>
            <a:pPr algn="ctr"/>
            <a:r>
              <a:rPr lang="ru-RU" sz="80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1985-1991году</a:t>
            </a:r>
          </a:p>
        </p:txBody>
      </p:sp>
    </p:spTree>
    <p:extLst>
      <p:ext uri="{BB962C8B-B14F-4D97-AF65-F5344CB8AC3E}">
        <p14:creationId xmlns:p14="http://schemas.microsoft.com/office/powerpoint/2010/main" val="152944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5" t="2599" r="9405" b="1668"/>
          <a:stretch/>
        </p:blipFill>
        <p:spPr bwMode="auto">
          <a:xfrm>
            <a:off x="1763688" y="332656"/>
            <a:ext cx="5417800" cy="632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498" y="26680"/>
            <a:ext cx="7720870" cy="544764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Руководители Донецкой области в период с 1985-1991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Председатели Донецкого областного исполнительного комитета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Статинов Анатолий Сергеевич - октябрь 1982 - декабрь 1987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Кучеренко Виктор Григорьевич - декабрь 1987 - 25 августа 1989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Смирнов Юрий Константинович - 25 августа </a:t>
            </a:r>
          </a:p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    1989 - 3 апреля 1990 , 20 декабря 1990 - апреля 1992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Шелудченко Владимир Ильич - 11 апреля - 20 декабря 1990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Первые секретари Донецкого областного комитета КПУ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Миронов Василий Петрович - 29 октября 1982 - 11 июня 1988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Винник Анатолий Яковлевич - 22 июня 1988 - 9 февраля 1990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Миронов Евгений Васильевич - 9 февраля –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  7 апреля 1990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и.о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. , 7 апреля 1990 - 26 августа 1991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гг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937" y="1269936"/>
            <a:ext cx="1422562" cy="20101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568" y="4653136"/>
            <a:ext cx="1495808" cy="2064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2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048" y="116632"/>
            <a:ext cx="892332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Информационная памятка по датам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22 января 1985 — принят указ Президиума Верховного Совета СССР о награждении города Снежное орденом «Знак Почёта».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июль 1986 — донецкий легкоатлет Сергей Бубка на Играх доброй воли в Москве установил выдающееся достижение в прыжках с шестом, покорив 6 метров 1 сантиметр.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1 января 1987 — введена госприёмка на 25 промышленных предприятиях области.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3 августа 1987 — в городе Красный Лиман открыт бюст дважды Героя Советского Союза лётчика-космонавта СССР Л. Д. Ляхова.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1987 — население Донецкой области составило 5 368 тыс. жителей.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13 января 1989 город Жданов переименован в Мариуполь.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июль 1989 – в области прошли шахтёрские забастовки.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1990-е июнь 1990 – проведен I Всеукраинский съезд шахтёров в городе Донецк.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15 сентября 1991 – создание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Кальмиусской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паланки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Украинского казачества.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3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6712"/>
            <a:ext cx="9058707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Достижения в развитии экономики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 70-80-е годы ведущую роль в экономике Донбасса продолжает играть угольная промышленность, значительными темпами развивается донецкая энергетика, построена самая большая тепловая электростанция в Европе - Углегорская ГРЭС.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 70-е годы Донецкая область становится регионом развитой химии. Химические предприятия Донбасса обеспечивают на начало 80-х годов 1/8 часть республиканского выпуска минеральных удобрений и кальцинированной соды, 1/4 часть серной кислоты, почти 1/5 часть синтетических моющих средств.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Интенсивное промышленное развитие Донбасса превратил его в середине 80-х годов в один из самых урбанизированных регионов Украины: 90% жителей Донецкой области, абсолютное большинство его населения, </a:t>
            </a:r>
          </a:p>
          <a:p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    была сосредоточена в городах.</a:t>
            </a: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833" y="4768029"/>
            <a:ext cx="2063874" cy="206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01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388424" cy="57246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Достижения в науке и культуре </a:t>
            </a:r>
            <a:r>
              <a:rPr lang="ru-RU" sz="2400" dirty="0" smtClean="0">
                <a:latin typeface="Monotype Corsiva" pitchFamily="66" charset="0"/>
              </a:rPr>
              <a:t>образования</a:t>
            </a:r>
            <a:endParaRPr lang="ru-RU" sz="2400" dirty="0" smtClean="0"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Во второй половине 60- х - 1 половине 80- х годов происходит демократизация системы образования , науки , культурной жизни. В школах и вузах происходит активный поиск</a:t>
            </a:r>
          </a:p>
          <a:p>
            <a:r>
              <a:rPr lang="ru-RU" dirty="0" smtClean="0">
                <a:latin typeface="Monotype Corsiva" pitchFamily="66" charset="0"/>
              </a:rPr>
              <a:t>новых методов преподавания, создаются условия для творческой работы мастеров искусства, расширяются научные исследования , меняется отношение к литературной жизни. В Донбассе сформировался довольно мощный научный потенциал. Важную роль в активизации научной жизни в регионе сыграло создание в 1965 г. в Донецке научного центра АН УССР. В его состав вошли физико-технический институт , отделение экономико-промышленных исследований Института экономики АН УССР , вычислительный центр и ботанический сад .</a:t>
            </a:r>
          </a:p>
          <a:p>
            <a:r>
              <a:rPr lang="ru-RU" dirty="0" smtClean="0">
                <a:latin typeface="Monotype Corsiva" pitchFamily="66" charset="0"/>
              </a:rPr>
              <a:t>Научным центром региона был Всесоюзный научно - исследовательский институт дела спасателя (г. Донецк) - единственная в мире специализированное учреждение подобного профиля.</a:t>
            </a:r>
          </a:p>
          <a:p>
            <a:r>
              <a:rPr lang="ru-RU" dirty="0" smtClean="0">
                <a:latin typeface="Monotype Corsiva" pitchFamily="66" charset="0"/>
              </a:rPr>
              <a:t>Центром науки вузов региона становится Донецкий политехнический институт, в котором разрабатывались новые перспективные темы , был создан мощный научно - исследовательский сектор.</a:t>
            </a:r>
          </a:p>
          <a:p>
            <a:r>
              <a:rPr lang="ru-RU" dirty="0" smtClean="0">
                <a:latin typeface="Monotype Corsiva" pitchFamily="66" charset="0"/>
              </a:rPr>
              <a:t>Оживилась деятельность театров и филармонии. С середины 80- х годов началось формирование новых театральных концепций. В этот период утверждается идея возрождения в Донбассе национального театра , которая была воплощена в деятельности Донецкого украинского музыкально - драматического театра , Донецкого театра оперы и балета , Украинской труппы Донецкого театра кукол , в создании греческого театра.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0" r="20800"/>
          <a:stretch/>
        </p:blipFill>
        <p:spPr bwMode="auto">
          <a:xfrm>
            <a:off x="7873381" y="5550386"/>
            <a:ext cx="1261078" cy="128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079" y="1146"/>
            <a:ext cx="125571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34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424936" cy="550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  <a:p>
            <a:r>
              <a:rPr lang="ru-RU" sz="2400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Чернобыльская </a:t>
            </a:r>
            <a:r>
              <a:rPr lang="ru-RU" sz="24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авария</a:t>
            </a:r>
            <a:r>
              <a:rPr lang="ru-RU" sz="2400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и Донбасс</a:t>
            </a:r>
          </a:p>
          <a:p>
            <a:r>
              <a:rPr lang="ru-RU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Авария на Чернобыльской АЭС 26 апреля 1986 года — крупнейшая в своем роде за всю историю атомной энергетики. В результате взрыва четвертого энергоблока образовалось облако, которое разнесло радиоактивные материалы на огромные территории. Поражены были большие части УССР, БССР и РСФСР. Выпадение различных радиоактивных материалов зафиксировано во многих европейских странах.</a:t>
            </a:r>
          </a:p>
          <a:p>
            <a:endParaRPr lang="ru-RU" b="1" dirty="0" smtClean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 первых дней основные силы ликвидаторов были направлены на снижение радиоактивных выбросов и предотвращение повторных взрывов, которые могли оказаться еще большими, чем первый. Также были приняты меры для предотвращения проникновения радиоактивных веществ в грунт под реактором. Тут на помощь пришли шахтеры Донбасса, которые прорыли под реактором тоннель. Пустоты позже заполнили бетоном, тем самым </a:t>
            </a:r>
            <a:r>
              <a:rPr lang="ru-RU" b="1" dirty="0" err="1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исключина</a:t>
            </a:r>
            <a:r>
              <a:rPr lang="ru-RU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возможность проникновения радиоактивных веществ в грунт и подземные воды.</a:t>
            </a:r>
          </a:p>
          <a:p>
            <a:endParaRPr lang="ru-RU" b="1" dirty="0" smtClean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Кроме шахтеров из Донбасса в Чернобыль для ликвидаций последствий аварии были направлены военные, инженеры и пр. Такие командировки были по большей части добровольными. Правда, стоит отметить, что истинные последствия для своего здоровья не представлял практически никто.</a:t>
            </a:r>
            <a:endParaRPr lang="ru-RU" b="1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98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6768752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Константиновка (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укр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Костянтинівка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) — город областного значения в Донецкой области Украины, административный центр Константиновского района</a:t>
            </a:r>
          </a:p>
          <a:p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Город расположен в северной части области на реке Кривой Торец (приток Казённого Торца, бассейн Северского Донца). Железнодорожный узел.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04" y="3212976"/>
            <a:ext cx="4176464" cy="3550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20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612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Яна</cp:lastModifiedBy>
  <cp:revision>6</cp:revision>
  <dcterms:created xsi:type="dcterms:W3CDTF">2014-03-19T19:29:54Z</dcterms:created>
  <dcterms:modified xsi:type="dcterms:W3CDTF">2014-03-19T21:14:55Z</dcterms:modified>
</cp:coreProperties>
</file>