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
  </p:notesMasterIdLst>
  <p:sldIdLst>
    <p:sldId id="257" r:id="rId2"/>
    <p:sldId id="259" r:id="rId3"/>
    <p:sldId id="262" r:id="rId4"/>
    <p:sldId id="261" r:id="rId5"/>
    <p:sldId id="260" r:id="rId6"/>
  </p:sldIdLst>
  <p:sldSz cx="9906000" cy="6858000" type="A4"/>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Ярослав" initials="Я"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24" autoAdjust="0"/>
  </p:normalViewPr>
  <p:slideViewPr>
    <p:cSldViewPr>
      <p:cViewPr>
        <p:scale>
          <a:sx n="87" d="100"/>
          <a:sy n="87" d="100"/>
        </p:scale>
        <p:origin x="-648" y="354"/>
      </p:cViewPr>
      <p:guideLst>
        <p:guide orient="horz" pos="2160"/>
        <p:guide pos="3120"/>
      </p:guideLst>
    </p:cSldViewPr>
  </p:slideViewPr>
  <p:outlineViewPr>
    <p:cViewPr>
      <p:scale>
        <a:sx n="33" d="100"/>
        <a:sy n="33" d="100"/>
      </p:scale>
      <p:origin x="42" y="24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D4848-45DA-487A-99CB-37F41A6829C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5A6704FE-39C2-40E8-82F6-7D835C85F980}">
      <dgm:prSet phldrT="[Текст]" custT="1"/>
      <dgm:spPr/>
      <dgm:t>
        <a:bodyPr/>
        <a:lstStyle/>
        <a:p>
          <a:r>
            <a:rPr lang="en-US" sz="2800" b="1" dirty="0" smtClean="0"/>
            <a:t>Supernatural</a:t>
          </a:r>
          <a:r>
            <a:rPr lang="en-US" sz="2100" b="1" dirty="0" smtClean="0"/>
            <a:t> </a:t>
          </a:r>
          <a:endParaRPr lang="ru-RU" sz="2700" dirty="0"/>
        </a:p>
      </dgm:t>
    </dgm:pt>
    <dgm:pt modelId="{37EC5D9D-C57F-4792-B856-903E77FEC912}" type="parTrans" cxnId="{C3A70B24-1A0C-4B71-88BD-AE4698294BD9}">
      <dgm:prSet/>
      <dgm:spPr/>
      <dgm:t>
        <a:bodyPr/>
        <a:lstStyle/>
        <a:p>
          <a:endParaRPr lang="ru-RU"/>
        </a:p>
      </dgm:t>
    </dgm:pt>
    <dgm:pt modelId="{B63FA631-9DEE-4ECE-BB18-B1C2857768F9}" type="sibTrans" cxnId="{C3A70B24-1A0C-4B71-88BD-AE4698294BD9}">
      <dgm:prSet/>
      <dgm:spPr/>
      <dgm:t>
        <a:bodyPr/>
        <a:lstStyle/>
        <a:p>
          <a:endParaRPr lang="ru-RU"/>
        </a:p>
      </dgm:t>
    </dgm:pt>
    <dgm:pt modelId="{810D66AE-DBF6-44AB-A2CB-A80CC4135783}">
      <dgm:prSet phldrT="[Текст]" custT="1"/>
      <dgm:spPr/>
      <dgm:t>
        <a:bodyPr/>
        <a:lstStyle/>
        <a:p>
          <a:r>
            <a:rPr lang="en-US" sz="2000" b="1" dirty="0" smtClean="0"/>
            <a:t>The Fast and the Furious</a:t>
          </a:r>
          <a:endParaRPr lang="ru-RU" sz="2100" dirty="0"/>
        </a:p>
      </dgm:t>
    </dgm:pt>
    <dgm:pt modelId="{CADCE070-84B2-4141-B103-AB9F4A5363C8}" type="parTrans" cxnId="{3CF57DE6-1F17-4875-8F01-8E236A2A46E0}">
      <dgm:prSet/>
      <dgm:spPr/>
      <dgm:t>
        <a:bodyPr/>
        <a:lstStyle/>
        <a:p>
          <a:endParaRPr lang="ru-RU"/>
        </a:p>
      </dgm:t>
    </dgm:pt>
    <dgm:pt modelId="{AE0E8FAC-140B-43EB-A893-4E61CA8D77AD}" type="sibTrans" cxnId="{3CF57DE6-1F17-4875-8F01-8E236A2A46E0}">
      <dgm:prSet/>
      <dgm:spPr/>
      <dgm:t>
        <a:bodyPr/>
        <a:lstStyle/>
        <a:p>
          <a:endParaRPr lang="ru-RU"/>
        </a:p>
      </dgm:t>
    </dgm:pt>
    <dgm:pt modelId="{1E4E751B-F19E-47B8-BF7D-BA3CBF68A0B6}">
      <dgm:prSet phldrT="[Текст]" custT="1"/>
      <dgm:spPr/>
      <dgm:t>
        <a:bodyPr/>
        <a:lstStyle/>
        <a:p>
          <a:r>
            <a:rPr lang="en-US" sz="2400" b="1" dirty="0" err="1" smtClean="0"/>
            <a:t>Projekt</a:t>
          </a:r>
          <a:r>
            <a:rPr lang="en-US" sz="2400" b="1" dirty="0" smtClean="0"/>
            <a:t> X</a:t>
          </a:r>
          <a:endParaRPr lang="ru-RU" sz="2400" b="1" dirty="0"/>
        </a:p>
      </dgm:t>
    </dgm:pt>
    <dgm:pt modelId="{565E4180-E2BF-46EA-8BBE-B84D72F07FAE}" type="parTrans" cxnId="{8A05807F-361F-4469-A358-3B9FD381FBB8}">
      <dgm:prSet/>
      <dgm:spPr/>
      <dgm:t>
        <a:bodyPr/>
        <a:lstStyle/>
        <a:p>
          <a:endParaRPr lang="ru-RU"/>
        </a:p>
      </dgm:t>
    </dgm:pt>
    <dgm:pt modelId="{74D27359-2B26-4559-BF72-A39A01F197D6}" type="sibTrans" cxnId="{8A05807F-361F-4469-A358-3B9FD381FBB8}">
      <dgm:prSet/>
      <dgm:spPr/>
      <dgm:t>
        <a:bodyPr/>
        <a:lstStyle/>
        <a:p>
          <a:endParaRPr lang="ru-RU"/>
        </a:p>
      </dgm:t>
    </dgm:pt>
    <dgm:pt modelId="{A567DED0-D36B-4C11-A96A-881B5D177919}" type="pres">
      <dgm:prSet presAssocID="{84CD4848-45DA-487A-99CB-37F41A6829C8}" presName="linear" presStyleCnt="0">
        <dgm:presLayoutVars>
          <dgm:dir/>
          <dgm:resizeHandles val="exact"/>
        </dgm:presLayoutVars>
      </dgm:prSet>
      <dgm:spPr/>
      <dgm:t>
        <a:bodyPr/>
        <a:lstStyle/>
        <a:p>
          <a:endParaRPr lang="ru-RU"/>
        </a:p>
      </dgm:t>
    </dgm:pt>
    <dgm:pt modelId="{5608F0D2-C363-49B9-A255-7EFB0ECB52FB}" type="pres">
      <dgm:prSet presAssocID="{5A6704FE-39C2-40E8-82F6-7D835C85F980}" presName="comp" presStyleCnt="0"/>
      <dgm:spPr/>
    </dgm:pt>
    <dgm:pt modelId="{EB6BB283-7D8C-40E6-AFA7-8604D14385A5}" type="pres">
      <dgm:prSet presAssocID="{5A6704FE-39C2-40E8-82F6-7D835C85F980}" presName="box" presStyleLbl="node1" presStyleIdx="0" presStyleCnt="3" custLinFactNeighborY="13794"/>
      <dgm:spPr/>
      <dgm:t>
        <a:bodyPr/>
        <a:lstStyle/>
        <a:p>
          <a:endParaRPr lang="ru-RU"/>
        </a:p>
      </dgm:t>
    </dgm:pt>
    <dgm:pt modelId="{F4B1644A-D1C1-4CAD-BB31-C3F16FEA3152}" type="pres">
      <dgm:prSet presAssocID="{5A6704FE-39C2-40E8-82F6-7D835C85F980}" presName="img" presStyleLbl="fgImgPlace1" presStyleIdx="0" presStyleCnt="3" custLinFactNeighborX="5001" custLinFactNeighborY="21985"/>
      <dgm:spPr>
        <a:blipFill rotWithShape="0">
          <a:blip xmlns:r="http://schemas.openxmlformats.org/officeDocument/2006/relationships" r:embed="rId1"/>
          <a:stretch>
            <a:fillRect/>
          </a:stretch>
        </a:blipFill>
      </dgm:spPr>
    </dgm:pt>
    <dgm:pt modelId="{DF301EBD-7044-41BE-8111-72DE0122D517}" type="pres">
      <dgm:prSet presAssocID="{5A6704FE-39C2-40E8-82F6-7D835C85F980}" presName="text" presStyleLbl="node1" presStyleIdx="0" presStyleCnt="3">
        <dgm:presLayoutVars>
          <dgm:bulletEnabled val="1"/>
        </dgm:presLayoutVars>
      </dgm:prSet>
      <dgm:spPr/>
      <dgm:t>
        <a:bodyPr/>
        <a:lstStyle/>
        <a:p>
          <a:endParaRPr lang="ru-RU"/>
        </a:p>
      </dgm:t>
    </dgm:pt>
    <dgm:pt modelId="{53737FB3-7434-4789-83AD-308CE703FB20}" type="pres">
      <dgm:prSet presAssocID="{B63FA631-9DEE-4ECE-BB18-B1C2857768F9}" presName="spacer" presStyleCnt="0"/>
      <dgm:spPr/>
    </dgm:pt>
    <dgm:pt modelId="{ACAD2560-3243-46A3-A345-749D97D45947}" type="pres">
      <dgm:prSet presAssocID="{810D66AE-DBF6-44AB-A2CB-A80CC4135783}" presName="comp" presStyleCnt="0"/>
      <dgm:spPr/>
    </dgm:pt>
    <dgm:pt modelId="{8B561409-2B18-4ADD-ACB9-8F27234E258A}" type="pres">
      <dgm:prSet presAssocID="{810D66AE-DBF6-44AB-A2CB-A80CC4135783}" presName="box" presStyleLbl="node1" presStyleIdx="1" presStyleCnt="3" custLinFactNeighborX="1817" custLinFactNeighborY="7249"/>
      <dgm:spPr/>
      <dgm:t>
        <a:bodyPr/>
        <a:lstStyle/>
        <a:p>
          <a:endParaRPr lang="ru-RU"/>
        </a:p>
      </dgm:t>
    </dgm:pt>
    <dgm:pt modelId="{B56258C7-C682-43AB-8FA1-55EBC657D6F5}" type="pres">
      <dgm:prSet presAssocID="{810D66AE-DBF6-44AB-A2CB-A80CC4135783}" presName="img" presStyleLbl="fgImgPlace1" presStyleIdx="1" presStyleCnt="3"/>
      <dgm:spPr>
        <a:blipFill rotWithShape="0">
          <a:blip xmlns:r="http://schemas.openxmlformats.org/officeDocument/2006/relationships" r:embed="rId2"/>
          <a:stretch>
            <a:fillRect/>
          </a:stretch>
        </a:blipFill>
      </dgm:spPr>
    </dgm:pt>
    <dgm:pt modelId="{E9D57676-0DC3-4192-809C-E0AD8B5334E6}" type="pres">
      <dgm:prSet presAssocID="{810D66AE-DBF6-44AB-A2CB-A80CC4135783}" presName="text" presStyleLbl="node1" presStyleIdx="1" presStyleCnt="3">
        <dgm:presLayoutVars>
          <dgm:bulletEnabled val="1"/>
        </dgm:presLayoutVars>
      </dgm:prSet>
      <dgm:spPr/>
      <dgm:t>
        <a:bodyPr/>
        <a:lstStyle/>
        <a:p>
          <a:endParaRPr lang="ru-RU"/>
        </a:p>
      </dgm:t>
    </dgm:pt>
    <dgm:pt modelId="{34311AEE-48ED-44CF-8D1D-FBF82865B18F}" type="pres">
      <dgm:prSet presAssocID="{AE0E8FAC-140B-43EB-A893-4E61CA8D77AD}" presName="spacer" presStyleCnt="0"/>
      <dgm:spPr/>
    </dgm:pt>
    <dgm:pt modelId="{A108E8EE-5435-4CCE-A6EF-7D285995CBD7}" type="pres">
      <dgm:prSet presAssocID="{1E4E751B-F19E-47B8-BF7D-BA3CBF68A0B6}" presName="comp" presStyleCnt="0"/>
      <dgm:spPr/>
    </dgm:pt>
    <dgm:pt modelId="{62226EFF-C596-4E41-BD00-DF6B4632FE7A}" type="pres">
      <dgm:prSet presAssocID="{1E4E751B-F19E-47B8-BF7D-BA3CBF68A0B6}" presName="box" presStyleLbl="node1" presStyleIdx="2" presStyleCnt="3" custLinFactNeighborY="14497"/>
      <dgm:spPr/>
      <dgm:t>
        <a:bodyPr/>
        <a:lstStyle/>
        <a:p>
          <a:endParaRPr lang="ru-RU"/>
        </a:p>
      </dgm:t>
    </dgm:pt>
    <dgm:pt modelId="{63A45601-512C-44B7-9AF5-031C0795A50F}" type="pres">
      <dgm:prSet presAssocID="{1E4E751B-F19E-47B8-BF7D-BA3CBF68A0B6}" presName="img" presStyleLbl="fgImgPlace1" presStyleIdx="2" presStyleCnt="3"/>
      <dgm:spPr>
        <a:blipFill rotWithShape="0">
          <a:blip xmlns:r="http://schemas.openxmlformats.org/officeDocument/2006/relationships" r:embed="rId3"/>
          <a:stretch>
            <a:fillRect/>
          </a:stretch>
        </a:blipFill>
      </dgm:spPr>
    </dgm:pt>
    <dgm:pt modelId="{436C4B07-E856-4EA9-83ED-FD90EF32AA87}" type="pres">
      <dgm:prSet presAssocID="{1E4E751B-F19E-47B8-BF7D-BA3CBF68A0B6}" presName="text" presStyleLbl="node1" presStyleIdx="2" presStyleCnt="3">
        <dgm:presLayoutVars>
          <dgm:bulletEnabled val="1"/>
        </dgm:presLayoutVars>
      </dgm:prSet>
      <dgm:spPr/>
      <dgm:t>
        <a:bodyPr/>
        <a:lstStyle/>
        <a:p>
          <a:endParaRPr lang="ru-RU"/>
        </a:p>
      </dgm:t>
    </dgm:pt>
  </dgm:ptLst>
  <dgm:cxnLst>
    <dgm:cxn modelId="{60FE7C84-7D14-4FC5-800B-18D172D2B9E3}" type="presOf" srcId="{810D66AE-DBF6-44AB-A2CB-A80CC4135783}" destId="{E9D57676-0DC3-4192-809C-E0AD8B5334E6}" srcOrd="1" destOrd="0" presId="urn:microsoft.com/office/officeart/2005/8/layout/vList4"/>
    <dgm:cxn modelId="{A0F70A06-6C69-469E-960E-7C28E928C5E3}" type="presOf" srcId="{1E4E751B-F19E-47B8-BF7D-BA3CBF68A0B6}" destId="{436C4B07-E856-4EA9-83ED-FD90EF32AA87}" srcOrd="1" destOrd="0" presId="urn:microsoft.com/office/officeart/2005/8/layout/vList4"/>
    <dgm:cxn modelId="{D147B26E-D7B0-4C69-873B-B997EEB8C001}" type="presOf" srcId="{5A6704FE-39C2-40E8-82F6-7D835C85F980}" destId="{DF301EBD-7044-41BE-8111-72DE0122D517}" srcOrd="1" destOrd="0" presId="urn:microsoft.com/office/officeart/2005/8/layout/vList4"/>
    <dgm:cxn modelId="{8A05807F-361F-4469-A358-3B9FD381FBB8}" srcId="{84CD4848-45DA-487A-99CB-37F41A6829C8}" destId="{1E4E751B-F19E-47B8-BF7D-BA3CBF68A0B6}" srcOrd="2" destOrd="0" parTransId="{565E4180-E2BF-46EA-8BBE-B84D72F07FAE}" sibTransId="{74D27359-2B26-4559-BF72-A39A01F197D6}"/>
    <dgm:cxn modelId="{C3A70B24-1A0C-4B71-88BD-AE4698294BD9}" srcId="{84CD4848-45DA-487A-99CB-37F41A6829C8}" destId="{5A6704FE-39C2-40E8-82F6-7D835C85F980}" srcOrd="0" destOrd="0" parTransId="{37EC5D9D-C57F-4792-B856-903E77FEC912}" sibTransId="{B63FA631-9DEE-4ECE-BB18-B1C2857768F9}"/>
    <dgm:cxn modelId="{26CF1571-FF3F-4954-96C4-91CB66210A93}" type="presOf" srcId="{810D66AE-DBF6-44AB-A2CB-A80CC4135783}" destId="{8B561409-2B18-4ADD-ACB9-8F27234E258A}" srcOrd="0" destOrd="0" presId="urn:microsoft.com/office/officeart/2005/8/layout/vList4"/>
    <dgm:cxn modelId="{A97644E4-5566-4C35-9CA9-A70E07F3148D}" type="presOf" srcId="{1E4E751B-F19E-47B8-BF7D-BA3CBF68A0B6}" destId="{62226EFF-C596-4E41-BD00-DF6B4632FE7A}" srcOrd="0" destOrd="0" presId="urn:microsoft.com/office/officeart/2005/8/layout/vList4"/>
    <dgm:cxn modelId="{69368315-E3CF-4312-9F10-32DFE96FD3C9}" type="presOf" srcId="{84CD4848-45DA-487A-99CB-37F41A6829C8}" destId="{A567DED0-D36B-4C11-A96A-881B5D177919}" srcOrd="0" destOrd="0" presId="urn:microsoft.com/office/officeart/2005/8/layout/vList4"/>
    <dgm:cxn modelId="{3CF57DE6-1F17-4875-8F01-8E236A2A46E0}" srcId="{84CD4848-45DA-487A-99CB-37F41A6829C8}" destId="{810D66AE-DBF6-44AB-A2CB-A80CC4135783}" srcOrd="1" destOrd="0" parTransId="{CADCE070-84B2-4141-B103-AB9F4A5363C8}" sibTransId="{AE0E8FAC-140B-43EB-A893-4E61CA8D77AD}"/>
    <dgm:cxn modelId="{CCA0F737-246D-418B-98A6-51A28ACD2C1C}" type="presOf" srcId="{5A6704FE-39C2-40E8-82F6-7D835C85F980}" destId="{EB6BB283-7D8C-40E6-AFA7-8604D14385A5}" srcOrd="0" destOrd="0" presId="urn:microsoft.com/office/officeart/2005/8/layout/vList4"/>
    <dgm:cxn modelId="{13E41F9C-FF32-431F-9AD3-EFED142C0B7C}" type="presParOf" srcId="{A567DED0-D36B-4C11-A96A-881B5D177919}" destId="{5608F0D2-C363-49B9-A255-7EFB0ECB52FB}" srcOrd="0" destOrd="0" presId="urn:microsoft.com/office/officeart/2005/8/layout/vList4"/>
    <dgm:cxn modelId="{C64C7D58-BF11-468C-B6F6-699714943DB9}" type="presParOf" srcId="{5608F0D2-C363-49B9-A255-7EFB0ECB52FB}" destId="{EB6BB283-7D8C-40E6-AFA7-8604D14385A5}" srcOrd="0" destOrd="0" presId="urn:microsoft.com/office/officeart/2005/8/layout/vList4"/>
    <dgm:cxn modelId="{A4504244-9AC1-4F5C-8E4E-C3F52C0D464C}" type="presParOf" srcId="{5608F0D2-C363-49B9-A255-7EFB0ECB52FB}" destId="{F4B1644A-D1C1-4CAD-BB31-C3F16FEA3152}" srcOrd="1" destOrd="0" presId="urn:microsoft.com/office/officeart/2005/8/layout/vList4"/>
    <dgm:cxn modelId="{DA494F6C-0B4C-4184-974B-7184156ACAB3}" type="presParOf" srcId="{5608F0D2-C363-49B9-A255-7EFB0ECB52FB}" destId="{DF301EBD-7044-41BE-8111-72DE0122D517}" srcOrd="2" destOrd="0" presId="urn:microsoft.com/office/officeart/2005/8/layout/vList4"/>
    <dgm:cxn modelId="{49E8955F-79C9-4B1D-BB9C-4BB55049BA3A}" type="presParOf" srcId="{A567DED0-D36B-4C11-A96A-881B5D177919}" destId="{53737FB3-7434-4789-83AD-308CE703FB20}" srcOrd="1" destOrd="0" presId="urn:microsoft.com/office/officeart/2005/8/layout/vList4"/>
    <dgm:cxn modelId="{85403F7F-FD2F-4C69-B7D3-8E9199626038}" type="presParOf" srcId="{A567DED0-D36B-4C11-A96A-881B5D177919}" destId="{ACAD2560-3243-46A3-A345-749D97D45947}" srcOrd="2" destOrd="0" presId="urn:microsoft.com/office/officeart/2005/8/layout/vList4"/>
    <dgm:cxn modelId="{7B5B6E25-3108-4877-A74F-CB95C355A333}" type="presParOf" srcId="{ACAD2560-3243-46A3-A345-749D97D45947}" destId="{8B561409-2B18-4ADD-ACB9-8F27234E258A}" srcOrd="0" destOrd="0" presId="urn:microsoft.com/office/officeart/2005/8/layout/vList4"/>
    <dgm:cxn modelId="{AD136FAB-4A51-485A-A457-43D276B347C2}" type="presParOf" srcId="{ACAD2560-3243-46A3-A345-749D97D45947}" destId="{B56258C7-C682-43AB-8FA1-55EBC657D6F5}" srcOrd="1" destOrd="0" presId="urn:microsoft.com/office/officeart/2005/8/layout/vList4"/>
    <dgm:cxn modelId="{9007E538-CF81-4549-8F26-1BBAA7ECC0CA}" type="presParOf" srcId="{ACAD2560-3243-46A3-A345-749D97D45947}" destId="{E9D57676-0DC3-4192-809C-E0AD8B5334E6}" srcOrd="2" destOrd="0" presId="urn:microsoft.com/office/officeart/2005/8/layout/vList4"/>
    <dgm:cxn modelId="{6B93968C-116E-4C95-AC58-472138EC75D5}" type="presParOf" srcId="{A567DED0-D36B-4C11-A96A-881B5D177919}" destId="{34311AEE-48ED-44CF-8D1D-FBF82865B18F}" srcOrd="3" destOrd="0" presId="urn:microsoft.com/office/officeart/2005/8/layout/vList4"/>
    <dgm:cxn modelId="{3F551C62-EF14-496B-B212-F00F2A65E67A}" type="presParOf" srcId="{A567DED0-D36B-4C11-A96A-881B5D177919}" destId="{A108E8EE-5435-4CCE-A6EF-7D285995CBD7}" srcOrd="4" destOrd="0" presId="urn:microsoft.com/office/officeart/2005/8/layout/vList4"/>
    <dgm:cxn modelId="{119047F6-2867-4134-BFF7-F4AB56DE20D4}" type="presParOf" srcId="{A108E8EE-5435-4CCE-A6EF-7D285995CBD7}" destId="{62226EFF-C596-4E41-BD00-DF6B4632FE7A}" srcOrd="0" destOrd="0" presId="urn:microsoft.com/office/officeart/2005/8/layout/vList4"/>
    <dgm:cxn modelId="{0B00C112-B154-48E0-9AA7-6CB274465697}" type="presParOf" srcId="{A108E8EE-5435-4CCE-A6EF-7D285995CBD7}" destId="{63A45601-512C-44B7-9AF5-031C0795A50F}" srcOrd="1" destOrd="0" presId="urn:microsoft.com/office/officeart/2005/8/layout/vList4"/>
    <dgm:cxn modelId="{6A769653-A048-4561-A4CC-EE296F79DAAA}" type="presParOf" srcId="{A108E8EE-5435-4CCE-A6EF-7D285995CBD7}" destId="{436C4B07-E856-4EA9-83ED-FD90EF32AA87}"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3C155-3056-40F3-8F20-E5F3CB99DAA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7879D735-E150-46DB-B323-8DB8CD88FB5B}">
      <dgm:prSet phldrT="[Текст]"/>
      <dgm:spPr/>
      <dgm:t>
        <a:bodyPr/>
        <a:lstStyle/>
        <a:p>
          <a:r>
            <a:rPr lang="en-US" dirty="0" smtClean="0"/>
            <a:t>How </a:t>
          </a:r>
          <a:r>
            <a:rPr lang="en-US" dirty="0" err="1" smtClean="0"/>
            <a:t>hurtuvavsya</a:t>
          </a:r>
          <a:r>
            <a:rPr lang="en-US" dirty="0" smtClean="0"/>
            <a:t> Style</a:t>
          </a:r>
          <a:endParaRPr lang="ru-RU" dirty="0"/>
        </a:p>
      </dgm:t>
    </dgm:pt>
    <dgm:pt modelId="{9DB148CB-87FE-4895-B169-E1AF4CE996B5}" type="parTrans" cxnId="{CFB01668-D72C-4332-8AB7-65E796D656AE}">
      <dgm:prSet/>
      <dgm:spPr/>
      <dgm:t>
        <a:bodyPr/>
        <a:lstStyle/>
        <a:p>
          <a:endParaRPr lang="ru-RU"/>
        </a:p>
      </dgm:t>
    </dgm:pt>
    <dgm:pt modelId="{FD9CB06F-151B-43DB-A933-6942F187347C}" type="sibTrans" cxnId="{CFB01668-D72C-4332-8AB7-65E796D656AE}">
      <dgm:prSet/>
      <dgm:spPr/>
      <dgm:t>
        <a:bodyPr/>
        <a:lstStyle/>
        <a:p>
          <a:endParaRPr lang="ru-RU"/>
        </a:p>
      </dgm:t>
    </dgm:pt>
    <dgm:pt modelId="{534F9912-FFC5-4631-8F22-6A2B7698E94B}" type="pres">
      <dgm:prSet presAssocID="{D6D3C155-3056-40F3-8F20-E5F3CB99DAA7}" presName="linear" presStyleCnt="0">
        <dgm:presLayoutVars>
          <dgm:dir/>
          <dgm:resizeHandles val="exact"/>
        </dgm:presLayoutVars>
      </dgm:prSet>
      <dgm:spPr/>
      <dgm:t>
        <a:bodyPr/>
        <a:lstStyle/>
        <a:p>
          <a:endParaRPr lang="ru-RU"/>
        </a:p>
      </dgm:t>
    </dgm:pt>
    <dgm:pt modelId="{BF9453A9-32B9-4F0D-B56E-E13FC82200E3}" type="pres">
      <dgm:prSet presAssocID="{7879D735-E150-46DB-B323-8DB8CD88FB5B}" presName="comp" presStyleCnt="0"/>
      <dgm:spPr/>
    </dgm:pt>
    <dgm:pt modelId="{EEEC97F3-607B-4603-A2C8-9235D5CE27E3}" type="pres">
      <dgm:prSet presAssocID="{7879D735-E150-46DB-B323-8DB8CD88FB5B}" presName="box" presStyleLbl="node1" presStyleIdx="0" presStyleCnt="1" custLinFactNeighborX="-572" custLinFactNeighborY="44627"/>
      <dgm:spPr/>
      <dgm:t>
        <a:bodyPr/>
        <a:lstStyle/>
        <a:p>
          <a:endParaRPr lang="ru-RU"/>
        </a:p>
      </dgm:t>
    </dgm:pt>
    <dgm:pt modelId="{4E4EAF6F-2B89-414F-A929-05091BD8D037}" type="pres">
      <dgm:prSet presAssocID="{7879D735-E150-46DB-B323-8DB8CD88FB5B}" presName="img" presStyleLbl="fgImgPlace1" presStyleIdx="0" presStyleCnt="1" custLinFactNeighborX="5041" custLinFactNeighborY="4658"/>
      <dgm:spPr>
        <a:blipFill rotWithShape="0">
          <a:blip xmlns:r="http://schemas.openxmlformats.org/officeDocument/2006/relationships" r:embed="rId1"/>
          <a:stretch>
            <a:fillRect/>
          </a:stretch>
        </a:blipFill>
      </dgm:spPr>
    </dgm:pt>
    <dgm:pt modelId="{3376B627-D298-459C-9E2E-7CDC36886D60}" type="pres">
      <dgm:prSet presAssocID="{7879D735-E150-46DB-B323-8DB8CD88FB5B}" presName="text" presStyleLbl="node1" presStyleIdx="0" presStyleCnt="1">
        <dgm:presLayoutVars>
          <dgm:bulletEnabled val="1"/>
        </dgm:presLayoutVars>
      </dgm:prSet>
      <dgm:spPr/>
      <dgm:t>
        <a:bodyPr/>
        <a:lstStyle/>
        <a:p>
          <a:endParaRPr lang="ru-RU"/>
        </a:p>
      </dgm:t>
    </dgm:pt>
  </dgm:ptLst>
  <dgm:cxnLst>
    <dgm:cxn modelId="{B9B43791-F699-4082-B2FC-D09A117792B9}" type="presOf" srcId="{7879D735-E150-46DB-B323-8DB8CD88FB5B}" destId="{EEEC97F3-607B-4603-A2C8-9235D5CE27E3}" srcOrd="0" destOrd="0" presId="urn:microsoft.com/office/officeart/2005/8/layout/vList4"/>
    <dgm:cxn modelId="{CFB01668-D72C-4332-8AB7-65E796D656AE}" srcId="{D6D3C155-3056-40F3-8F20-E5F3CB99DAA7}" destId="{7879D735-E150-46DB-B323-8DB8CD88FB5B}" srcOrd="0" destOrd="0" parTransId="{9DB148CB-87FE-4895-B169-E1AF4CE996B5}" sibTransId="{FD9CB06F-151B-43DB-A933-6942F187347C}"/>
    <dgm:cxn modelId="{43D9C32A-AAEE-48F8-A9C9-171B4A0BAF9E}" type="presOf" srcId="{7879D735-E150-46DB-B323-8DB8CD88FB5B}" destId="{3376B627-D298-459C-9E2E-7CDC36886D60}" srcOrd="1" destOrd="0" presId="urn:microsoft.com/office/officeart/2005/8/layout/vList4"/>
    <dgm:cxn modelId="{9D4C6C13-62F5-43BE-8E65-0289A6C7A6F7}" type="presOf" srcId="{D6D3C155-3056-40F3-8F20-E5F3CB99DAA7}" destId="{534F9912-FFC5-4631-8F22-6A2B7698E94B}" srcOrd="0" destOrd="0" presId="urn:microsoft.com/office/officeart/2005/8/layout/vList4"/>
    <dgm:cxn modelId="{41113E9E-6040-4D3A-AA95-4524691E60F5}" type="presParOf" srcId="{534F9912-FFC5-4631-8F22-6A2B7698E94B}" destId="{BF9453A9-32B9-4F0D-B56E-E13FC82200E3}" srcOrd="0" destOrd="0" presId="urn:microsoft.com/office/officeart/2005/8/layout/vList4"/>
    <dgm:cxn modelId="{363A03E8-AF05-4F67-986F-7B2E81C35F72}" type="presParOf" srcId="{BF9453A9-32B9-4F0D-B56E-E13FC82200E3}" destId="{EEEC97F3-607B-4603-A2C8-9235D5CE27E3}" srcOrd="0" destOrd="0" presId="urn:microsoft.com/office/officeart/2005/8/layout/vList4"/>
    <dgm:cxn modelId="{605DB25C-5F0F-4B32-A350-F69F40727BA7}" type="presParOf" srcId="{BF9453A9-32B9-4F0D-B56E-E13FC82200E3}" destId="{4E4EAF6F-2B89-414F-A929-05091BD8D037}" srcOrd="1" destOrd="0" presId="urn:microsoft.com/office/officeart/2005/8/layout/vList4"/>
    <dgm:cxn modelId="{F0A3099E-3A89-4808-BE8D-0C8A1DB2AADA}" type="presParOf" srcId="{BF9453A9-32B9-4F0D-B56E-E13FC82200E3}" destId="{3376B627-D298-459C-9E2E-7CDC36886D60}" srcOrd="2" destOrd="0" presId="urn:microsoft.com/office/officeart/2005/8/layout/vList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BB283-7D8C-40E6-AFA7-8604D14385A5}">
      <dsp:nvSpPr>
        <dsp:cNvPr id="0" name=""/>
        <dsp:cNvSpPr/>
      </dsp:nvSpPr>
      <dsp:spPr>
        <a:xfrm>
          <a:off x="0" y="144016"/>
          <a:ext cx="3960440" cy="1044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Supernatural</a:t>
          </a:r>
          <a:r>
            <a:rPr lang="en-US" sz="2100" b="1" kern="1200" dirty="0" smtClean="0"/>
            <a:t> </a:t>
          </a:r>
          <a:endParaRPr lang="ru-RU" sz="2700" kern="1200" dirty="0"/>
        </a:p>
      </dsp:txBody>
      <dsp:txXfrm>
        <a:off x="896493" y="144016"/>
        <a:ext cx="3063946" cy="1044052"/>
      </dsp:txXfrm>
    </dsp:sp>
    <dsp:sp modelId="{F4B1644A-D1C1-4CAD-BB31-C3F16FEA3152}">
      <dsp:nvSpPr>
        <dsp:cNvPr id="0" name=""/>
        <dsp:cNvSpPr/>
      </dsp:nvSpPr>
      <dsp:spPr>
        <a:xfrm>
          <a:off x="144017" y="288033"/>
          <a:ext cx="792088" cy="83524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61409-2B18-4ADD-ACB9-8F27234E258A}">
      <dsp:nvSpPr>
        <dsp:cNvPr id="0" name=""/>
        <dsp:cNvSpPr/>
      </dsp:nvSpPr>
      <dsp:spPr>
        <a:xfrm>
          <a:off x="0" y="1224141"/>
          <a:ext cx="3960440" cy="1044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The Fast and the Furious</a:t>
          </a:r>
          <a:endParaRPr lang="ru-RU" sz="2100" kern="1200" dirty="0"/>
        </a:p>
      </dsp:txBody>
      <dsp:txXfrm>
        <a:off x="896493" y="1224141"/>
        <a:ext cx="3063946" cy="1044052"/>
      </dsp:txXfrm>
    </dsp:sp>
    <dsp:sp modelId="{B56258C7-C682-43AB-8FA1-55EBC657D6F5}">
      <dsp:nvSpPr>
        <dsp:cNvPr id="0" name=""/>
        <dsp:cNvSpPr/>
      </dsp:nvSpPr>
      <dsp:spPr>
        <a:xfrm>
          <a:off x="104405" y="1252863"/>
          <a:ext cx="792088" cy="83524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26EFF-C596-4E41-BD00-DF6B4632FE7A}">
      <dsp:nvSpPr>
        <dsp:cNvPr id="0" name=""/>
        <dsp:cNvSpPr/>
      </dsp:nvSpPr>
      <dsp:spPr>
        <a:xfrm>
          <a:off x="0" y="2296915"/>
          <a:ext cx="3960440" cy="1044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err="1" smtClean="0"/>
            <a:t>Projekt</a:t>
          </a:r>
          <a:r>
            <a:rPr lang="en-US" sz="2400" b="1" kern="1200" dirty="0" smtClean="0"/>
            <a:t> X</a:t>
          </a:r>
          <a:endParaRPr lang="ru-RU" sz="2400" b="1" kern="1200" dirty="0"/>
        </a:p>
      </dsp:txBody>
      <dsp:txXfrm>
        <a:off x="896493" y="2296915"/>
        <a:ext cx="3063946" cy="1044052"/>
      </dsp:txXfrm>
    </dsp:sp>
    <dsp:sp modelId="{63A45601-512C-44B7-9AF5-031C0795A50F}">
      <dsp:nvSpPr>
        <dsp:cNvPr id="0" name=""/>
        <dsp:cNvSpPr/>
      </dsp:nvSpPr>
      <dsp:spPr>
        <a:xfrm>
          <a:off x="104405" y="2401320"/>
          <a:ext cx="792088" cy="83524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EC97F3-607B-4603-A2C8-9235D5CE27E3}">
      <dsp:nvSpPr>
        <dsp:cNvPr id="0" name=""/>
        <dsp:cNvSpPr/>
      </dsp:nvSpPr>
      <dsp:spPr>
        <a:xfrm>
          <a:off x="0" y="0"/>
          <a:ext cx="3927588" cy="854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How </a:t>
          </a:r>
          <a:r>
            <a:rPr lang="en-US" sz="2400" kern="1200" dirty="0" err="1" smtClean="0"/>
            <a:t>hurtuvavsya</a:t>
          </a:r>
          <a:r>
            <a:rPr lang="en-US" sz="2400" kern="1200" dirty="0" smtClean="0"/>
            <a:t> Style</a:t>
          </a:r>
          <a:endParaRPr lang="ru-RU" sz="2400" kern="1200" dirty="0"/>
        </a:p>
      </dsp:txBody>
      <dsp:txXfrm>
        <a:off x="870964" y="0"/>
        <a:ext cx="3056623" cy="854469"/>
      </dsp:txXfrm>
    </dsp:sp>
    <dsp:sp modelId="{4E4EAF6F-2B89-414F-A929-05091BD8D037}">
      <dsp:nvSpPr>
        <dsp:cNvPr id="0" name=""/>
        <dsp:cNvSpPr/>
      </dsp:nvSpPr>
      <dsp:spPr>
        <a:xfrm>
          <a:off x="125044" y="117287"/>
          <a:ext cx="785517" cy="68357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A9D453A-07F7-4312-990D-0975B106D982}" type="datetimeFigureOut">
              <a:rPr lang="ru-RU" smtClean="0"/>
              <a:pPr/>
              <a:t>08.02.2015</a:t>
            </a:fld>
            <a:endParaRPr lang="ru-RU"/>
          </a:p>
        </p:txBody>
      </p:sp>
      <p:sp>
        <p:nvSpPr>
          <p:cNvPr id="4" name="Образ слайда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B619F52-735B-475B-B83F-E13E3E549F6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B619F52-735B-475B-B83F-E13E3E549F61}"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476500" y="3124200"/>
            <a:ext cx="668655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8506923" y="1158222"/>
            <a:ext cx="2286000" cy="412750"/>
          </a:xfrm>
        </p:spPr>
        <p:txBody>
          <a:bodyPr/>
          <a:lstStyle/>
          <a:p>
            <a:fld id="{5B106E36-FD25-4E2D-B0AA-010F637433A0}" type="datetimeFigureOut">
              <a:rPr lang="ru-RU" smtClean="0"/>
              <a:pPr/>
              <a:t>08.02.2015</a:t>
            </a:fld>
            <a:endParaRPr lang="ru-RU"/>
          </a:p>
        </p:txBody>
      </p:sp>
      <p:sp>
        <p:nvSpPr>
          <p:cNvPr id="17" name="Нижний колонтитул 16"/>
          <p:cNvSpPr>
            <a:spLocks noGrp="1"/>
          </p:cNvSpPr>
          <p:nvPr>
            <p:ph type="ftr" sz="quarter" idx="11"/>
          </p:nvPr>
        </p:nvSpPr>
        <p:spPr bwMode="auto">
          <a:xfrm rot="5400000">
            <a:off x="7819441" y="4165667"/>
            <a:ext cx="3657600" cy="416052"/>
          </a:xfrm>
        </p:spPr>
        <p:txBody>
          <a:bodyPr/>
          <a:lstStyle/>
          <a:p>
            <a:endParaRPr lang="ru-RU"/>
          </a:p>
        </p:txBody>
      </p:sp>
      <p:sp>
        <p:nvSpPr>
          <p:cNvPr id="10" name="Прямоугольник 9"/>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8733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60400" y="3429000"/>
            <a:ext cx="14033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418768"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802892" y="5788152"/>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2063750" y="4495800"/>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436006" y="4928702"/>
            <a:ext cx="6604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0"/>
            <a:ext cx="18161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95300" y="1600200"/>
            <a:ext cx="80899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08.02.2015</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0" y="2895600"/>
            <a:ext cx="668655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476500" y="5010150"/>
            <a:ext cx="668655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8505444" y="1154557"/>
            <a:ext cx="2286000" cy="412750"/>
          </a:xfrm>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bwMode="auto">
          <a:xfrm rot="5400000">
            <a:off x="7819644" y="4162806"/>
            <a:ext cx="3657600" cy="416052"/>
          </a:xfrm>
        </p:spPr>
        <p:txBody>
          <a:bodyPr/>
          <a:lstStyle/>
          <a:p>
            <a:endParaRPr lang="ru-RU"/>
          </a:p>
        </p:txBody>
      </p:sp>
      <p:sp>
        <p:nvSpPr>
          <p:cNvPr id="9" name="Прямоугольник 8"/>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60400" y="3429000"/>
            <a:ext cx="14033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435096"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802892" y="5791200"/>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2035627" y="4479888"/>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85610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452334" y="4928702"/>
            <a:ext cx="6604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95300" y="1600200"/>
            <a:ext cx="39624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26102" y="1600200"/>
            <a:ext cx="39624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817245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95300" y="2362200"/>
            <a:ext cx="39624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736306" y="2362200"/>
            <a:ext cx="39624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9530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70535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08.02.2015</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915728" y="3181350"/>
            <a:ext cx="6309360" cy="4953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7379970" y="274320"/>
            <a:ext cx="1654302"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30200" y="274320"/>
            <a:ext cx="61087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08.02.2015</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94932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892201" y="3181350"/>
            <a:ext cx="6309360" cy="4953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68655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7329615" y="264795"/>
            <a:ext cx="1651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97409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9575800" y="0"/>
            <a:ext cx="3302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08.02.2015</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95300" y="274638"/>
            <a:ext cx="80899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95300" y="1600200"/>
            <a:ext cx="80899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8305800" y="1065849"/>
            <a:ext cx="2011680" cy="416052"/>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08.02.2015</a:t>
            </a:fld>
            <a:endParaRPr lang="ru-RU"/>
          </a:p>
        </p:txBody>
      </p:sp>
      <p:sp>
        <p:nvSpPr>
          <p:cNvPr id="3" name="Нижний колонтитул 2"/>
          <p:cNvSpPr>
            <a:spLocks noGrp="1"/>
          </p:cNvSpPr>
          <p:nvPr>
            <p:ph type="ftr" sz="quarter" idx="3"/>
          </p:nvPr>
        </p:nvSpPr>
        <p:spPr>
          <a:xfrm rot="5400000">
            <a:off x="7706052" y="3722000"/>
            <a:ext cx="3200400" cy="39624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825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806434" y="5734050"/>
            <a:ext cx="6604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sz="4000" b="1" dirty="0" smtClean="0"/>
              <a:t>Supernatural</a:t>
            </a:r>
            <a:r>
              <a:rPr lang="en-US" b="1" dirty="0" smtClean="0"/>
              <a:t> </a:t>
            </a:r>
            <a:r>
              <a:rPr lang="en-US" dirty="0" smtClean="0"/>
              <a:t/>
            </a:r>
            <a:br>
              <a:rPr lang="en-US" dirty="0" smtClean="0"/>
            </a:br>
            <a:endParaRPr lang="ru-RU" dirty="0"/>
          </a:p>
        </p:txBody>
      </p:sp>
      <p:sp>
        <p:nvSpPr>
          <p:cNvPr id="3" name="Содержимое 2"/>
          <p:cNvSpPr>
            <a:spLocks noGrp="1"/>
          </p:cNvSpPr>
          <p:nvPr>
            <p:ph sz="quarter" idx="1"/>
          </p:nvPr>
        </p:nvSpPr>
        <p:spPr/>
        <p:txBody>
          <a:bodyPr>
            <a:noAutofit/>
          </a:bodyPr>
          <a:lstStyle/>
          <a:p>
            <a:r>
              <a:rPr lang="ru-RU" sz="1050" b="1" dirty="0" err="1" smtClean="0"/>
              <a:t>The</a:t>
            </a:r>
            <a:r>
              <a:rPr lang="ru-RU" sz="1050" b="1" dirty="0" smtClean="0"/>
              <a:t> </a:t>
            </a:r>
            <a:r>
              <a:rPr lang="ru-RU" sz="1050" b="1" dirty="0" err="1" smtClean="0"/>
              <a:t>series</a:t>
            </a:r>
            <a:r>
              <a:rPr lang="ru-RU" sz="1050" b="1" dirty="0" smtClean="0"/>
              <a:t> </a:t>
            </a:r>
            <a:r>
              <a:rPr lang="ru-RU" sz="1050" b="1" dirty="0" err="1" smtClean="0"/>
              <a:t>tells</a:t>
            </a:r>
            <a:r>
              <a:rPr lang="ru-RU" sz="1050" b="1" dirty="0" smtClean="0"/>
              <a:t> </a:t>
            </a:r>
            <a:r>
              <a:rPr lang="ru-RU" sz="1050" b="1" dirty="0" err="1" smtClean="0"/>
              <a:t>of</a:t>
            </a:r>
            <a:r>
              <a:rPr lang="ru-RU" sz="1050" b="1" dirty="0" smtClean="0"/>
              <a:t> </a:t>
            </a:r>
            <a:r>
              <a:rPr lang="ru-RU" sz="1050" b="1" dirty="0" err="1" smtClean="0"/>
              <a:t>the</a:t>
            </a:r>
            <a:r>
              <a:rPr lang="ru-RU" sz="1050" b="1" dirty="0" smtClean="0"/>
              <a:t> </a:t>
            </a:r>
            <a:r>
              <a:rPr lang="ru-RU" sz="1050" b="1" dirty="0" err="1" smtClean="0"/>
              <a:t>fantastic</a:t>
            </a:r>
            <a:r>
              <a:rPr lang="ru-RU" sz="1050" b="1" dirty="0" smtClean="0"/>
              <a:t> </a:t>
            </a:r>
            <a:r>
              <a:rPr lang="ru-RU" sz="1050" b="1" dirty="0" err="1" smtClean="0"/>
              <a:t>adventures</a:t>
            </a:r>
            <a:r>
              <a:rPr lang="ru-RU" sz="1050" b="1" dirty="0" smtClean="0"/>
              <a:t> </a:t>
            </a:r>
            <a:r>
              <a:rPr lang="ru-RU" sz="1050" b="1" dirty="0" err="1" smtClean="0"/>
              <a:t>of</a:t>
            </a:r>
            <a:r>
              <a:rPr lang="ru-RU" sz="1050" b="1" dirty="0" smtClean="0"/>
              <a:t> </a:t>
            </a:r>
            <a:r>
              <a:rPr lang="ru-RU" sz="1050" b="1" dirty="0" err="1" smtClean="0"/>
              <a:t>brothers</a:t>
            </a:r>
            <a:r>
              <a:rPr lang="ru-RU" sz="1050" b="1" dirty="0" smtClean="0"/>
              <a:t> </a:t>
            </a:r>
            <a:r>
              <a:rPr lang="ru-RU" sz="1050" b="1" dirty="0" err="1" smtClean="0"/>
              <a:t>Winchester</a:t>
            </a:r>
            <a:r>
              <a:rPr lang="ru-RU" sz="1050" b="1" dirty="0" smtClean="0"/>
              <a:t> - </a:t>
            </a:r>
            <a:r>
              <a:rPr lang="ru-RU" sz="1050" b="1" dirty="0" err="1" smtClean="0"/>
              <a:t>Sam</a:t>
            </a:r>
            <a:r>
              <a:rPr lang="ru-RU" sz="1050" b="1" dirty="0" smtClean="0"/>
              <a:t> </a:t>
            </a:r>
            <a:r>
              <a:rPr lang="ru-RU" sz="1050" b="1" dirty="0" err="1" smtClean="0"/>
              <a:t>and</a:t>
            </a:r>
            <a:r>
              <a:rPr lang="ru-RU" sz="1050" b="1" dirty="0" smtClean="0"/>
              <a:t> </a:t>
            </a:r>
            <a:r>
              <a:rPr lang="ru-RU" sz="1050" b="1" dirty="0" err="1" smtClean="0"/>
              <a:t>Dean</a:t>
            </a:r>
            <a:r>
              <a:rPr lang="ru-RU" sz="1050" b="1" dirty="0" smtClean="0"/>
              <a:t>. </a:t>
            </a:r>
            <a:r>
              <a:rPr lang="ru-RU" sz="1050" b="1" dirty="0" err="1" smtClean="0"/>
              <a:t>In</a:t>
            </a:r>
            <a:r>
              <a:rPr lang="ru-RU" sz="1050" b="1" dirty="0" smtClean="0"/>
              <a:t> </a:t>
            </a:r>
            <a:r>
              <a:rPr lang="ru-RU" sz="1050" b="1" dirty="0" err="1" smtClean="0"/>
              <a:t>ancient</a:t>
            </a:r>
            <a:r>
              <a:rPr lang="ru-RU" sz="1050" b="1" dirty="0" smtClean="0"/>
              <a:t> </a:t>
            </a:r>
            <a:r>
              <a:rPr lang="ru-RU" sz="1050" b="1" dirty="0" err="1" smtClean="0"/>
              <a:t>black</a:t>
            </a:r>
            <a:r>
              <a:rPr lang="ru-RU" sz="1050" b="1" dirty="0" smtClean="0"/>
              <a:t> </a:t>
            </a:r>
            <a:r>
              <a:rPr lang="ru-RU" sz="1050" b="1" dirty="0" err="1" smtClean="0"/>
              <a:t>car</a:t>
            </a:r>
            <a:r>
              <a:rPr lang="ru-RU" sz="1050" b="1" dirty="0" smtClean="0"/>
              <a:t> </a:t>
            </a:r>
            <a:r>
              <a:rPr lang="ru-RU" sz="1050" b="1" dirty="0" err="1" smtClean="0"/>
              <a:t>Chevrolet</a:t>
            </a:r>
            <a:r>
              <a:rPr lang="ru-RU" sz="1050" b="1" dirty="0" smtClean="0"/>
              <a:t> </a:t>
            </a:r>
            <a:r>
              <a:rPr lang="ru-RU" sz="1050" b="1" dirty="0" err="1" smtClean="0"/>
              <a:t>Impala</a:t>
            </a:r>
            <a:r>
              <a:rPr lang="ru-RU" sz="1050" b="1" dirty="0" smtClean="0"/>
              <a:t> 1967 </a:t>
            </a:r>
            <a:r>
              <a:rPr lang="ru-RU" sz="1050" b="1" dirty="0" err="1" smtClean="0"/>
              <a:t>they</a:t>
            </a:r>
            <a:r>
              <a:rPr lang="ru-RU" sz="1050" b="1" dirty="0" smtClean="0"/>
              <a:t> </a:t>
            </a:r>
            <a:r>
              <a:rPr lang="ru-RU" sz="1050" b="1" dirty="0" err="1" smtClean="0"/>
              <a:t>travel</a:t>
            </a:r>
            <a:r>
              <a:rPr lang="ru-RU" sz="1050" b="1" dirty="0" smtClean="0"/>
              <a:t> </a:t>
            </a:r>
            <a:r>
              <a:rPr lang="ru-RU" sz="1050" b="1" dirty="0" err="1" smtClean="0"/>
              <a:t>the</a:t>
            </a:r>
            <a:r>
              <a:rPr lang="ru-RU" sz="1050" b="1" dirty="0" smtClean="0"/>
              <a:t> US </a:t>
            </a:r>
            <a:r>
              <a:rPr lang="ru-RU" sz="1050" b="1" dirty="0" err="1" smtClean="0"/>
              <a:t>and</a:t>
            </a:r>
            <a:r>
              <a:rPr lang="ru-RU" sz="1050" b="1" dirty="0" smtClean="0"/>
              <a:t> </a:t>
            </a:r>
            <a:r>
              <a:rPr lang="ru-RU" sz="1050" b="1" dirty="0" err="1" smtClean="0"/>
              <a:t>successfully</a:t>
            </a:r>
            <a:r>
              <a:rPr lang="ru-RU" sz="1050" b="1" dirty="0" smtClean="0"/>
              <a:t> </a:t>
            </a:r>
            <a:r>
              <a:rPr lang="ru-RU" sz="1050" b="1" dirty="0" err="1" smtClean="0"/>
              <a:t>investigate</a:t>
            </a:r>
            <a:r>
              <a:rPr lang="ru-RU" sz="1050" b="1" dirty="0" smtClean="0"/>
              <a:t> </a:t>
            </a:r>
            <a:r>
              <a:rPr lang="ru-RU" sz="1050" b="1" dirty="0" err="1" smtClean="0"/>
              <a:t>strange</a:t>
            </a:r>
            <a:r>
              <a:rPr lang="ru-RU" sz="1050" b="1" dirty="0" smtClean="0"/>
              <a:t> </a:t>
            </a:r>
            <a:r>
              <a:rPr lang="ru-RU" sz="1050" b="1" dirty="0" err="1" smtClean="0"/>
              <a:t>paranormal</a:t>
            </a:r>
            <a:r>
              <a:rPr lang="ru-RU" sz="1050" b="1" dirty="0" smtClean="0"/>
              <a:t> </a:t>
            </a:r>
            <a:r>
              <a:rPr lang="ru-RU" sz="1050" b="1" dirty="0" err="1" smtClean="0"/>
              <a:t>phenomena</a:t>
            </a:r>
            <a:r>
              <a:rPr lang="ru-RU" sz="1050" b="1" dirty="0" smtClean="0"/>
              <a:t>, </a:t>
            </a:r>
            <a:r>
              <a:rPr lang="ru-RU" sz="1050" b="1" dirty="0" err="1" smtClean="0"/>
              <a:t>most</a:t>
            </a:r>
            <a:r>
              <a:rPr lang="ru-RU" sz="1050" b="1" dirty="0" smtClean="0"/>
              <a:t> </a:t>
            </a:r>
            <a:r>
              <a:rPr lang="ru-RU" sz="1050" b="1" dirty="0" err="1" smtClean="0"/>
              <a:t>of</a:t>
            </a:r>
            <a:r>
              <a:rPr lang="ru-RU" sz="1050" b="1" dirty="0" smtClean="0"/>
              <a:t> </a:t>
            </a:r>
            <a:r>
              <a:rPr lang="ru-RU" sz="1050" b="1" dirty="0" err="1" smtClean="0"/>
              <a:t>which</a:t>
            </a:r>
            <a:r>
              <a:rPr lang="ru-RU" sz="1050" b="1" dirty="0" smtClean="0"/>
              <a:t> </a:t>
            </a:r>
            <a:r>
              <a:rPr lang="ru-RU" sz="1050" b="1" dirty="0" err="1" smtClean="0"/>
              <a:t>are</a:t>
            </a:r>
            <a:r>
              <a:rPr lang="ru-RU" sz="1050" b="1" dirty="0" smtClean="0"/>
              <a:t> </a:t>
            </a:r>
            <a:r>
              <a:rPr lang="ru-RU" sz="1050" b="1" dirty="0" err="1" smtClean="0"/>
              <a:t>based</a:t>
            </a:r>
            <a:r>
              <a:rPr lang="ru-RU" sz="1050" b="1" dirty="0" smtClean="0"/>
              <a:t> </a:t>
            </a:r>
            <a:r>
              <a:rPr lang="ru-RU" sz="1050" b="1" dirty="0" err="1" smtClean="0"/>
              <a:t>on</a:t>
            </a:r>
            <a:r>
              <a:rPr lang="ru-RU" sz="1050" b="1" dirty="0" smtClean="0"/>
              <a:t> </a:t>
            </a:r>
            <a:r>
              <a:rPr lang="ru-RU" sz="1050" b="1" dirty="0" err="1" smtClean="0"/>
              <a:t>American</a:t>
            </a:r>
            <a:r>
              <a:rPr lang="ru-RU" sz="1050" b="1" dirty="0" smtClean="0"/>
              <a:t> </a:t>
            </a:r>
            <a:r>
              <a:rPr lang="ru-RU" sz="1050" b="1" dirty="0" err="1" smtClean="0"/>
              <a:t>urban</a:t>
            </a:r>
            <a:r>
              <a:rPr lang="ru-RU" sz="1050" b="1" dirty="0" smtClean="0"/>
              <a:t> </a:t>
            </a:r>
            <a:r>
              <a:rPr lang="ru-RU" sz="1050" b="1" dirty="0" err="1" smtClean="0"/>
              <a:t>stories</a:t>
            </a:r>
            <a:r>
              <a:rPr lang="ru-RU" sz="1050" b="1" dirty="0" smtClean="0"/>
              <a:t>, </a:t>
            </a:r>
            <a:r>
              <a:rPr lang="ru-RU" sz="1050" b="1" dirty="0" err="1" smtClean="0"/>
              <a:t>legends</a:t>
            </a:r>
            <a:r>
              <a:rPr lang="ru-RU" sz="1050" b="1" dirty="0" smtClean="0"/>
              <a:t>.</a:t>
            </a:r>
            <a:br>
              <a:rPr lang="ru-RU" sz="1050" b="1" dirty="0" smtClean="0"/>
            </a:br>
            <a:r>
              <a:rPr lang="ru-RU" sz="1050" b="1" dirty="0" err="1" smtClean="0"/>
              <a:t>The</a:t>
            </a:r>
            <a:r>
              <a:rPr lang="ru-RU" sz="1050" b="1" dirty="0" smtClean="0"/>
              <a:t> </a:t>
            </a:r>
            <a:r>
              <a:rPr lang="ru-RU" sz="1050" b="1" dirty="0" err="1" smtClean="0"/>
              <a:t>brothers</a:t>
            </a:r>
            <a:r>
              <a:rPr lang="ru-RU" sz="1050" b="1" dirty="0" smtClean="0"/>
              <a:t> </a:t>
            </a:r>
            <a:r>
              <a:rPr lang="ru-RU" sz="1050" b="1" dirty="0" err="1" smtClean="0"/>
              <a:t>did</a:t>
            </a:r>
            <a:r>
              <a:rPr lang="ru-RU" sz="1050" b="1" dirty="0" smtClean="0"/>
              <a:t> </a:t>
            </a:r>
            <a:r>
              <a:rPr lang="ru-RU" sz="1050" b="1" dirty="0" err="1" smtClean="0"/>
              <a:t>not</a:t>
            </a:r>
            <a:r>
              <a:rPr lang="ru-RU" sz="1050" b="1" dirty="0" smtClean="0"/>
              <a:t> </a:t>
            </a:r>
            <a:r>
              <a:rPr lang="ru-RU" sz="1050" b="1" dirty="0" err="1" smtClean="0"/>
              <a:t>like</a:t>
            </a:r>
            <a:r>
              <a:rPr lang="ru-RU" sz="1050" b="1" dirty="0" smtClean="0"/>
              <a:t>. </a:t>
            </a:r>
            <a:r>
              <a:rPr lang="ru-RU" sz="1050" b="1" dirty="0" err="1" smtClean="0"/>
              <a:t>When</a:t>
            </a:r>
            <a:r>
              <a:rPr lang="ru-RU" sz="1050" b="1" dirty="0" smtClean="0"/>
              <a:t> </a:t>
            </a:r>
            <a:r>
              <a:rPr lang="ru-RU" sz="1050" b="1" dirty="0" err="1" smtClean="0"/>
              <a:t>they</a:t>
            </a:r>
            <a:r>
              <a:rPr lang="ru-RU" sz="1050" b="1" dirty="0" smtClean="0"/>
              <a:t> </a:t>
            </a:r>
            <a:r>
              <a:rPr lang="ru-RU" sz="1050" b="1" dirty="0" err="1" smtClean="0"/>
              <a:t>were</a:t>
            </a:r>
            <a:r>
              <a:rPr lang="ru-RU" sz="1050" b="1" dirty="0" smtClean="0"/>
              <a:t> </a:t>
            </a:r>
            <a:r>
              <a:rPr lang="ru-RU" sz="1050" b="1" dirty="0" err="1" smtClean="0"/>
              <a:t>children</a:t>
            </a:r>
            <a:r>
              <a:rPr lang="ru-RU" sz="1050" b="1" dirty="0" smtClean="0"/>
              <a:t>, </a:t>
            </a:r>
            <a:r>
              <a:rPr lang="ru-RU" sz="1050" b="1" dirty="0" err="1" smtClean="0"/>
              <a:t>their</a:t>
            </a:r>
            <a:r>
              <a:rPr lang="ru-RU" sz="1050" b="1" dirty="0" smtClean="0"/>
              <a:t> </a:t>
            </a:r>
            <a:r>
              <a:rPr lang="ru-RU" sz="1050" b="1" dirty="0" err="1" smtClean="0"/>
              <a:t>mother</a:t>
            </a:r>
            <a:r>
              <a:rPr lang="ru-RU" sz="1050" b="1" dirty="0" smtClean="0"/>
              <a:t> </a:t>
            </a:r>
            <a:r>
              <a:rPr lang="ru-RU" sz="1050" b="1" dirty="0" err="1" smtClean="0"/>
              <a:t>died</a:t>
            </a:r>
            <a:r>
              <a:rPr lang="ru-RU" sz="1050" b="1" dirty="0" smtClean="0"/>
              <a:t> </a:t>
            </a:r>
            <a:r>
              <a:rPr lang="ru-RU" sz="1050" b="1" dirty="0" err="1" smtClean="0"/>
              <a:t>under</a:t>
            </a:r>
            <a:r>
              <a:rPr lang="ru-RU" sz="1050" b="1" dirty="0" smtClean="0"/>
              <a:t> </a:t>
            </a:r>
            <a:r>
              <a:rPr lang="ru-RU" sz="1050" b="1" dirty="0" err="1" smtClean="0"/>
              <a:t>mysterious</a:t>
            </a:r>
            <a:r>
              <a:rPr lang="ru-RU" sz="1050" b="1" dirty="0" smtClean="0"/>
              <a:t> </a:t>
            </a:r>
            <a:r>
              <a:rPr lang="ru-RU" sz="1050" b="1" dirty="0" err="1" smtClean="0"/>
              <a:t>and</a:t>
            </a:r>
            <a:r>
              <a:rPr lang="ru-RU" sz="1050" b="1" dirty="0" smtClean="0"/>
              <a:t> </a:t>
            </a:r>
            <a:r>
              <a:rPr lang="ru-RU" sz="1050" b="1" dirty="0" err="1" smtClean="0"/>
              <a:t>strange</a:t>
            </a:r>
            <a:r>
              <a:rPr lang="ru-RU" sz="1050" b="1" dirty="0" smtClean="0"/>
              <a:t> </a:t>
            </a:r>
            <a:r>
              <a:rPr lang="ru-RU" sz="1050" b="1" dirty="0" err="1" smtClean="0"/>
              <a:t>circumstances</a:t>
            </a:r>
            <a:r>
              <a:rPr lang="ru-RU" sz="1050" b="1" dirty="0" smtClean="0"/>
              <a:t>. </a:t>
            </a:r>
            <a:r>
              <a:rPr lang="ru-RU" sz="1050" b="1" dirty="0" err="1" smtClean="0"/>
              <a:t>Since</a:t>
            </a:r>
            <a:r>
              <a:rPr lang="ru-RU" sz="1050" b="1" dirty="0" smtClean="0"/>
              <a:t> </a:t>
            </a:r>
            <a:r>
              <a:rPr lang="ru-RU" sz="1050" b="1" dirty="0" err="1" smtClean="0"/>
              <a:t>then</a:t>
            </a:r>
            <a:r>
              <a:rPr lang="ru-RU" sz="1050" b="1" dirty="0" smtClean="0"/>
              <a:t>, </a:t>
            </a:r>
            <a:r>
              <a:rPr lang="ru-RU" sz="1050" b="1" dirty="0" err="1" smtClean="0"/>
              <a:t>Sam</a:t>
            </a:r>
            <a:r>
              <a:rPr lang="ru-RU" sz="1050" b="1" dirty="0" smtClean="0"/>
              <a:t> </a:t>
            </a:r>
            <a:r>
              <a:rPr lang="ru-RU" sz="1050" b="1" dirty="0" err="1" smtClean="0"/>
              <a:t>and</a:t>
            </a:r>
            <a:r>
              <a:rPr lang="ru-RU" sz="1050" b="1" dirty="0" smtClean="0"/>
              <a:t> </a:t>
            </a:r>
            <a:r>
              <a:rPr lang="ru-RU" sz="1050" b="1" dirty="0" err="1" smtClean="0"/>
              <a:t>Dean's</a:t>
            </a:r>
            <a:r>
              <a:rPr lang="ru-RU" sz="1050" b="1" dirty="0" smtClean="0"/>
              <a:t> </a:t>
            </a:r>
            <a:r>
              <a:rPr lang="ru-RU" sz="1050" b="1" dirty="0" err="1" smtClean="0"/>
              <a:t>father</a:t>
            </a:r>
            <a:r>
              <a:rPr lang="ru-RU" sz="1050" b="1" dirty="0" smtClean="0"/>
              <a:t> </a:t>
            </a:r>
            <a:r>
              <a:rPr lang="ru-RU" sz="1050" b="1" dirty="0" err="1" smtClean="0"/>
              <a:t>devoted</a:t>
            </a:r>
            <a:r>
              <a:rPr lang="ru-RU" sz="1050" b="1" dirty="0" smtClean="0"/>
              <a:t> </a:t>
            </a:r>
            <a:r>
              <a:rPr lang="ru-RU" sz="1050" b="1" dirty="0" err="1" smtClean="0"/>
              <a:t>his</a:t>
            </a:r>
            <a:r>
              <a:rPr lang="ru-RU" sz="1050" b="1" dirty="0" smtClean="0"/>
              <a:t> </a:t>
            </a:r>
            <a:r>
              <a:rPr lang="ru-RU" sz="1050" b="1" dirty="0" err="1" smtClean="0"/>
              <a:t>life</a:t>
            </a:r>
            <a:r>
              <a:rPr lang="ru-RU" sz="1050" b="1" dirty="0" smtClean="0"/>
              <a:t> </a:t>
            </a:r>
            <a:r>
              <a:rPr lang="ru-RU" sz="1050" b="1" dirty="0" err="1" smtClean="0"/>
              <a:t>to</a:t>
            </a:r>
            <a:r>
              <a:rPr lang="ru-RU" sz="1050" b="1" dirty="0" smtClean="0"/>
              <a:t> </a:t>
            </a:r>
            <a:r>
              <a:rPr lang="ru-RU" sz="1050" b="1" dirty="0" err="1" smtClean="0"/>
              <a:t>finding</a:t>
            </a:r>
            <a:r>
              <a:rPr lang="ru-RU" sz="1050" b="1" dirty="0" smtClean="0"/>
              <a:t> </a:t>
            </a:r>
            <a:r>
              <a:rPr lang="ru-RU" sz="1050" b="1" dirty="0" err="1" smtClean="0"/>
              <a:t>devil</a:t>
            </a:r>
            <a:r>
              <a:rPr lang="ru-RU" sz="1050" b="1" dirty="0" smtClean="0"/>
              <a:t> </a:t>
            </a:r>
            <a:r>
              <a:rPr lang="ru-RU" sz="1050" b="1" dirty="0" err="1" smtClean="0"/>
              <a:t>that</a:t>
            </a:r>
            <a:r>
              <a:rPr lang="ru-RU" sz="1050" b="1" dirty="0" smtClean="0"/>
              <a:t> </a:t>
            </a:r>
            <a:r>
              <a:rPr lang="ru-RU" sz="1050" b="1" dirty="0" err="1" smtClean="0"/>
              <a:t>blame</a:t>
            </a:r>
            <a:r>
              <a:rPr lang="ru-RU" sz="1050" b="1" dirty="0" smtClean="0"/>
              <a:t> </a:t>
            </a:r>
            <a:r>
              <a:rPr lang="ru-RU" sz="1050" b="1" dirty="0" err="1" smtClean="0"/>
              <a:t>for</a:t>
            </a:r>
            <a:r>
              <a:rPr lang="ru-RU" sz="1050" b="1" dirty="0" smtClean="0"/>
              <a:t> </a:t>
            </a:r>
            <a:r>
              <a:rPr lang="ru-RU" sz="1050" b="1" dirty="0" err="1" smtClean="0"/>
              <a:t>the</a:t>
            </a:r>
            <a:r>
              <a:rPr lang="ru-RU" sz="1050" b="1" dirty="0" smtClean="0"/>
              <a:t> </a:t>
            </a:r>
            <a:r>
              <a:rPr lang="ru-RU" sz="1050" b="1" dirty="0" err="1" smtClean="0"/>
              <a:t>death</a:t>
            </a:r>
            <a:r>
              <a:rPr lang="ru-RU" sz="1050" b="1" dirty="0" smtClean="0"/>
              <a:t> </a:t>
            </a:r>
            <a:r>
              <a:rPr lang="ru-RU" sz="1050" b="1" dirty="0" err="1" smtClean="0"/>
              <a:t>of</a:t>
            </a:r>
            <a:r>
              <a:rPr lang="ru-RU" sz="1050" b="1" dirty="0" smtClean="0"/>
              <a:t> </a:t>
            </a:r>
            <a:r>
              <a:rPr lang="ru-RU" sz="1050" b="1" dirty="0" err="1" smtClean="0"/>
              <a:t>his</a:t>
            </a:r>
            <a:r>
              <a:rPr lang="ru-RU" sz="1050" b="1" dirty="0" smtClean="0"/>
              <a:t> </a:t>
            </a:r>
            <a:r>
              <a:rPr lang="ru-RU" sz="1050" b="1" dirty="0" err="1" smtClean="0"/>
              <a:t>wife</a:t>
            </a:r>
            <a:r>
              <a:rPr lang="ru-RU" sz="1050" b="1" dirty="0" smtClean="0"/>
              <a:t>.</a:t>
            </a:r>
            <a:br>
              <a:rPr lang="ru-RU" sz="1050" b="1" dirty="0" smtClean="0"/>
            </a:br>
            <a:r>
              <a:rPr lang="ru-RU" sz="1050" b="1" dirty="0" err="1" smtClean="0"/>
              <a:t>The</a:t>
            </a:r>
            <a:r>
              <a:rPr lang="ru-RU" sz="1050" b="1" dirty="0" smtClean="0"/>
              <a:t> </a:t>
            </a:r>
            <a:r>
              <a:rPr lang="ru-RU" sz="1050" b="1" dirty="0" err="1" smtClean="0"/>
              <a:t>children</a:t>
            </a:r>
            <a:r>
              <a:rPr lang="ru-RU" sz="1050" b="1" dirty="0" smtClean="0"/>
              <a:t> </a:t>
            </a:r>
            <a:r>
              <a:rPr lang="ru-RU" sz="1050" b="1" dirty="0" err="1" smtClean="0"/>
              <a:t>grew</a:t>
            </a:r>
            <a:r>
              <a:rPr lang="ru-RU" sz="1050" b="1" dirty="0" smtClean="0"/>
              <a:t> </a:t>
            </a:r>
            <a:r>
              <a:rPr lang="ru-RU" sz="1050" b="1" dirty="0" err="1" smtClean="0"/>
              <a:t>up</a:t>
            </a:r>
            <a:r>
              <a:rPr lang="ru-RU" sz="1050" b="1" dirty="0" smtClean="0"/>
              <a:t> </a:t>
            </a:r>
            <a:r>
              <a:rPr lang="ru-RU" sz="1050" b="1" dirty="0" err="1" smtClean="0"/>
              <a:t>and</a:t>
            </a:r>
            <a:r>
              <a:rPr lang="ru-RU" sz="1050" b="1" dirty="0" smtClean="0"/>
              <a:t> </a:t>
            </a:r>
            <a:r>
              <a:rPr lang="ru-RU" sz="1050" b="1" dirty="0" err="1" smtClean="0"/>
              <a:t>began</a:t>
            </a:r>
            <a:r>
              <a:rPr lang="ru-RU" sz="1050" b="1" dirty="0" smtClean="0"/>
              <a:t> </a:t>
            </a:r>
            <a:r>
              <a:rPr lang="ru-RU" sz="1050" b="1" dirty="0" err="1" smtClean="0"/>
              <a:t>to</a:t>
            </a:r>
            <a:r>
              <a:rPr lang="ru-RU" sz="1050" b="1" dirty="0" smtClean="0"/>
              <a:t> </a:t>
            </a:r>
            <a:r>
              <a:rPr lang="ru-RU" sz="1050" b="1" dirty="0" err="1" smtClean="0"/>
              <a:t>help</a:t>
            </a:r>
            <a:r>
              <a:rPr lang="ru-RU" sz="1050" b="1" dirty="0" smtClean="0"/>
              <a:t> </a:t>
            </a:r>
            <a:r>
              <a:rPr lang="ru-RU" sz="1050" b="1" dirty="0" err="1" smtClean="0"/>
              <a:t>him</a:t>
            </a:r>
            <a:r>
              <a:rPr lang="ru-RU" sz="1050" b="1" dirty="0" smtClean="0"/>
              <a:t>. </a:t>
            </a:r>
            <a:r>
              <a:rPr lang="ru-RU" sz="1050" b="1" dirty="0" err="1" smtClean="0"/>
              <a:t>But</a:t>
            </a:r>
            <a:r>
              <a:rPr lang="ru-RU" sz="1050" b="1" dirty="0" smtClean="0"/>
              <a:t> </a:t>
            </a:r>
            <a:r>
              <a:rPr lang="ru-RU" sz="1050" b="1" dirty="0" err="1" smtClean="0"/>
              <a:t>Sam</a:t>
            </a:r>
            <a:r>
              <a:rPr lang="ru-RU" sz="1050" b="1" dirty="0" smtClean="0"/>
              <a:t>, </a:t>
            </a:r>
            <a:r>
              <a:rPr lang="ru-RU" sz="1050" b="1" dirty="0" err="1" smtClean="0"/>
              <a:t>becoming</a:t>
            </a:r>
            <a:r>
              <a:rPr lang="ru-RU" sz="1050" b="1" dirty="0" smtClean="0"/>
              <a:t> </a:t>
            </a:r>
            <a:r>
              <a:rPr lang="ru-RU" sz="1050" b="1" dirty="0" err="1" smtClean="0"/>
              <a:t>quite</a:t>
            </a:r>
            <a:r>
              <a:rPr lang="ru-RU" sz="1050" b="1" dirty="0" smtClean="0"/>
              <a:t> </a:t>
            </a:r>
            <a:r>
              <a:rPr lang="ru-RU" sz="1050" b="1" dirty="0" err="1" smtClean="0"/>
              <a:t>an</a:t>
            </a:r>
            <a:r>
              <a:rPr lang="ru-RU" sz="1050" b="1" dirty="0" smtClean="0"/>
              <a:t> </a:t>
            </a:r>
            <a:r>
              <a:rPr lang="ru-RU" sz="1050" b="1" dirty="0" err="1" smtClean="0"/>
              <a:t>adult</a:t>
            </a:r>
            <a:r>
              <a:rPr lang="ru-RU" sz="1050" b="1" dirty="0" smtClean="0"/>
              <a:t>, </a:t>
            </a:r>
            <a:r>
              <a:rPr lang="ru-RU" sz="1050" b="1" dirty="0" err="1" smtClean="0"/>
              <a:t>he</a:t>
            </a:r>
            <a:r>
              <a:rPr lang="ru-RU" sz="1050" b="1" dirty="0" smtClean="0"/>
              <a:t> </a:t>
            </a:r>
            <a:r>
              <a:rPr lang="ru-RU" sz="1050" b="1" dirty="0" err="1" smtClean="0"/>
              <a:t>decided</a:t>
            </a:r>
            <a:r>
              <a:rPr lang="ru-RU" sz="1050" b="1" dirty="0" smtClean="0"/>
              <a:t> </a:t>
            </a:r>
            <a:r>
              <a:rPr lang="ru-RU" sz="1050" b="1" dirty="0" err="1" smtClean="0"/>
              <a:t>that</a:t>
            </a:r>
            <a:r>
              <a:rPr lang="ru-RU" sz="1050" b="1" dirty="0" smtClean="0"/>
              <a:t> </a:t>
            </a:r>
            <a:r>
              <a:rPr lang="ru-RU" sz="1050" b="1" dirty="0" err="1" smtClean="0"/>
              <a:t>do</a:t>
            </a:r>
            <a:r>
              <a:rPr lang="ru-RU" sz="1050" b="1" dirty="0" smtClean="0"/>
              <a:t> </a:t>
            </a:r>
            <a:r>
              <a:rPr lang="ru-RU" sz="1050" b="1" dirty="0" err="1" smtClean="0"/>
              <a:t>not</a:t>
            </a:r>
            <a:r>
              <a:rPr lang="ru-RU" sz="1050" b="1" dirty="0" smtClean="0"/>
              <a:t> </a:t>
            </a:r>
            <a:r>
              <a:rPr lang="ru-RU" sz="1050" b="1" dirty="0" err="1" smtClean="0"/>
              <a:t>have</a:t>
            </a:r>
            <a:r>
              <a:rPr lang="ru-RU" sz="1050" b="1" dirty="0" smtClean="0"/>
              <a:t> </a:t>
            </a:r>
            <a:r>
              <a:rPr lang="ru-RU" sz="1050" b="1" dirty="0" err="1" smtClean="0"/>
              <a:t>to</a:t>
            </a:r>
            <a:r>
              <a:rPr lang="ru-RU" sz="1050" b="1" dirty="0" smtClean="0"/>
              <a:t> </a:t>
            </a:r>
            <a:r>
              <a:rPr lang="ru-RU" sz="1050" b="1" dirty="0" err="1" smtClean="0"/>
              <a:t>fight</a:t>
            </a:r>
            <a:r>
              <a:rPr lang="ru-RU" sz="1050" b="1" dirty="0" smtClean="0"/>
              <a:t> </a:t>
            </a:r>
            <a:r>
              <a:rPr lang="ru-RU" sz="1050" b="1" dirty="0" err="1" smtClean="0"/>
              <a:t>with</a:t>
            </a:r>
            <a:r>
              <a:rPr lang="ru-RU" sz="1050" b="1" dirty="0" smtClean="0"/>
              <a:t> </a:t>
            </a:r>
            <a:r>
              <a:rPr lang="ru-RU" sz="1050" b="1" dirty="0" err="1" smtClean="0"/>
              <a:t>mystical</a:t>
            </a:r>
            <a:r>
              <a:rPr lang="ru-RU" sz="1050" b="1" dirty="0" smtClean="0"/>
              <a:t> </a:t>
            </a:r>
            <a:r>
              <a:rPr lang="ru-RU" sz="1050" b="1" dirty="0" err="1" smtClean="0"/>
              <a:t>powers</a:t>
            </a:r>
            <a:r>
              <a:rPr lang="ru-RU" sz="1050" b="1" dirty="0" smtClean="0"/>
              <a:t>. </a:t>
            </a:r>
            <a:r>
              <a:rPr lang="ru-RU" sz="1050" b="1" dirty="0" err="1" smtClean="0"/>
              <a:t>He</a:t>
            </a:r>
            <a:r>
              <a:rPr lang="ru-RU" sz="1050" b="1" dirty="0" smtClean="0"/>
              <a:t> </a:t>
            </a:r>
            <a:r>
              <a:rPr lang="ru-RU" sz="1050" b="1" dirty="0" err="1" smtClean="0"/>
              <a:t>wanted</a:t>
            </a:r>
            <a:r>
              <a:rPr lang="ru-RU" sz="1050" b="1" dirty="0" smtClean="0"/>
              <a:t> </a:t>
            </a:r>
            <a:r>
              <a:rPr lang="ru-RU" sz="1050" b="1" dirty="0" err="1" smtClean="0"/>
              <a:t>to</a:t>
            </a:r>
            <a:r>
              <a:rPr lang="ru-RU" sz="1050" b="1" dirty="0" smtClean="0"/>
              <a:t> </a:t>
            </a:r>
            <a:r>
              <a:rPr lang="ru-RU" sz="1050" b="1" dirty="0" err="1" smtClean="0"/>
              <a:t>start</a:t>
            </a:r>
            <a:r>
              <a:rPr lang="ru-RU" sz="1050" b="1" dirty="0" smtClean="0"/>
              <a:t> </a:t>
            </a:r>
            <a:r>
              <a:rPr lang="ru-RU" sz="1050" b="1" dirty="0" err="1" smtClean="0"/>
              <a:t>a</a:t>
            </a:r>
            <a:r>
              <a:rPr lang="ru-RU" sz="1050" b="1" dirty="0" smtClean="0"/>
              <a:t> </a:t>
            </a:r>
            <a:r>
              <a:rPr lang="ru-RU" sz="1050" b="1" dirty="0" err="1" smtClean="0"/>
              <a:t>normal</a:t>
            </a:r>
            <a:r>
              <a:rPr lang="ru-RU" sz="1050" b="1" dirty="0" smtClean="0"/>
              <a:t> </a:t>
            </a:r>
            <a:r>
              <a:rPr lang="ru-RU" sz="1050" b="1" dirty="0" err="1" smtClean="0"/>
              <a:t>life</a:t>
            </a:r>
            <a:r>
              <a:rPr lang="ru-RU" sz="1050" b="1" dirty="0" smtClean="0"/>
              <a:t>, </a:t>
            </a:r>
            <a:r>
              <a:rPr lang="ru-RU" sz="1050" b="1" dirty="0" err="1" smtClean="0"/>
              <a:t>go</a:t>
            </a:r>
            <a:r>
              <a:rPr lang="ru-RU" sz="1050" b="1" dirty="0" smtClean="0"/>
              <a:t> </a:t>
            </a:r>
            <a:r>
              <a:rPr lang="ru-RU" sz="1050" b="1" dirty="0" err="1" smtClean="0"/>
              <a:t>to</a:t>
            </a:r>
            <a:r>
              <a:rPr lang="ru-RU" sz="1050" b="1" dirty="0" smtClean="0"/>
              <a:t> </a:t>
            </a:r>
            <a:r>
              <a:rPr lang="ru-RU" sz="1050" b="1" dirty="0" err="1" smtClean="0"/>
              <a:t>university</a:t>
            </a:r>
            <a:r>
              <a:rPr lang="ru-RU" sz="1050" b="1" dirty="0" smtClean="0"/>
              <a:t>.</a:t>
            </a:r>
            <a:br>
              <a:rPr lang="ru-RU" sz="1050" b="1" dirty="0" smtClean="0"/>
            </a:br>
            <a:r>
              <a:rPr lang="ru-RU" sz="1050" b="1" dirty="0" err="1" smtClean="0"/>
              <a:t>But</a:t>
            </a:r>
            <a:r>
              <a:rPr lang="ru-RU" sz="1050" b="1" dirty="0" smtClean="0"/>
              <a:t> </a:t>
            </a:r>
            <a:r>
              <a:rPr lang="ru-RU" sz="1050" b="1" dirty="0" err="1" smtClean="0"/>
              <a:t>Sam's</a:t>
            </a:r>
            <a:r>
              <a:rPr lang="ru-RU" sz="1050" b="1" dirty="0" smtClean="0"/>
              <a:t> </a:t>
            </a:r>
            <a:r>
              <a:rPr lang="ru-RU" sz="1050" b="1" dirty="0" err="1" smtClean="0"/>
              <a:t>life</a:t>
            </a:r>
            <a:r>
              <a:rPr lang="ru-RU" sz="1050" b="1" dirty="0" smtClean="0"/>
              <a:t> </a:t>
            </a:r>
            <a:r>
              <a:rPr lang="ru-RU" sz="1050" b="1" dirty="0" err="1" smtClean="0"/>
              <a:t>like</a:t>
            </a:r>
            <a:r>
              <a:rPr lang="ru-RU" sz="1050" b="1" dirty="0" smtClean="0"/>
              <a:t> </a:t>
            </a:r>
            <a:r>
              <a:rPr lang="ru-RU" sz="1050" b="1" dirty="0" err="1" smtClean="0"/>
              <a:t>a</a:t>
            </a:r>
            <a:r>
              <a:rPr lang="ru-RU" sz="1050" b="1" dirty="0" smtClean="0"/>
              <a:t> </a:t>
            </a:r>
            <a:r>
              <a:rPr lang="ru-RU" sz="1050" b="1" dirty="0" err="1" smtClean="0"/>
              <a:t>whirlwind</a:t>
            </a:r>
            <a:r>
              <a:rPr lang="ru-RU" sz="1050" b="1" dirty="0" smtClean="0"/>
              <a:t> </a:t>
            </a:r>
            <a:r>
              <a:rPr lang="ru-RU" sz="1050" b="1" dirty="0" err="1" smtClean="0"/>
              <a:t>burst</a:t>
            </a:r>
            <a:r>
              <a:rPr lang="ru-RU" sz="1050" b="1" dirty="0" smtClean="0"/>
              <a:t> </a:t>
            </a:r>
            <a:r>
              <a:rPr lang="ru-RU" sz="1050" b="1" dirty="0" err="1" smtClean="0"/>
              <a:t>brother</a:t>
            </a:r>
            <a:r>
              <a:rPr lang="ru-RU" sz="1050" b="1" dirty="0" smtClean="0"/>
              <a:t> </a:t>
            </a:r>
            <a:r>
              <a:rPr lang="ru-RU" sz="1050" b="1" dirty="0" err="1" smtClean="0"/>
              <a:t>Dan</a:t>
            </a:r>
            <a:r>
              <a:rPr lang="ru-RU" sz="1050" b="1" dirty="0" smtClean="0"/>
              <a:t>. </a:t>
            </a:r>
            <a:r>
              <a:rPr lang="ru-RU" sz="1050" b="1" dirty="0" err="1" smtClean="0"/>
              <a:t>He</a:t>
            </a:r>
            <a:r>
              <a:rPr lang="ru-RU" sz="1050" b="1" dirty="0" smtClean="0"/>
              <a:t> </a:t>
            </a:r>
            <a:r>
              <a:rPr lang="ru-RU" sz="1050" b="1" dirty="0" err="1" smtClean="0"/>
              <a:t>told</a:t>
            </a:r>
            <a:r>
              <a:rPr lang="ru-RU" sz="1050" b="1" dirty="0" smtClean="0"/>
              <a:t> </a:t>
            </a:r>
            <a:r>
              <a:rPr lang="ru-RU" sz="1050" b="1" dirty="0" err="1" smtClean="0"/>
              <a:t>Sam</a:t>
            </a:r>
            <a:r>
              <a:rPr lang="ru-RU" sz="1050" b="1" dirty="0" smtClean="0"/>
              <a:t> </a:t>
            </a:r>
            <a:r>
              <a:rPr lang="ru-RU" sz="1050" b="1" dirty="0" err="1" smtClean="0"/>
              <a:t>that</a:t>
            </a:r>
            <a:r>
              <a:rPr lang="ru-RU" sz="1050" b="1" dirty="0" smtClean="0"/>
              <a:t> </a:t>
            </a:r>
            <a:r>
              <a:rPr lang="ru-RU" sz="1050" b="1" dirty="0" err="1" smtClean="0"/>
              <a:t>their</a:t>
            </a:r>
            <a:r>
              <a:rPr lang="ru-RU" sz="1050" b="1" dirty="0" smtClean="0"/>
              <a:t> </a:t>
            </a:r>
            <a:r>
              <a:rPr lang="ru-RU" sz="1050" b="1" dirty="0" err="1" smtClean="0"/>
              <a:t>father</a:t>
            </a:r>
            <a:r>
              <a:rPr lang="ru-RU" sz="1050" b="1" dirty="0" smtClean="0"/>
              <a:t> </a:t>
            </a:r>
            <a:r>
              <a:rPr lang="ru-RU" sz="1050" b="1" dirty="0" err="1" smtClean="0"/>
              <a:t>was</a:t>
            </a:r>
            <a:r>
              <a:rPr lang="ru-RU" sz="1050" b="1" dirty="0" smtClean="0"/>
              <a:t> </a:t>
            </a:r>
            <a:r>
              <a:rPr lang="ru-RU" sz="1050" b="1" dirty="0" err="1" smtClean="0"/>
              <a:t>gone</a:t>
            </a:r>
            <a:r>
              <a:rPr lang="ru-RU" sz="1050" b="1" dirty="0" smtClean="0"/>
              <a:t>, </a:t>
            </a:r>
            <a:r>
              <a:rPr lang="ru-RU" sz="1050" b="1" dirty="0" err="1" smtClean="0"/>
              <a:t>but</a:t>
            </a:r>
            <a:r>
              <a:rPr lang="ru-RU" sz="1050" b="1" dirty="0" smtClean="0"/>
              <a:t> </a:t>
            </a:r>
            <a:r>
              <a:rPr lang="ru-RU" sz="1050" b="1" dirty="0" err="1" smtClean="0"/>
              <a:t>left</a:t>
            </a:r>
            <a:r>
              <a:rPr lang="ru-RU" sz="1050" b="1" dirty="0" smtClean="0"/>
              <a:t> </a:t>
            </a:r>
            <a:r>
              <a:rPr lang="ru-RU" sz="1050" b="1" dirty="0" err="1" smtClean="0"/>
              <a:t>their</a:t>
            </a:r>
            <a:r>
              <a:rPr lang="ru-RU" sz="1050" b="1" dirty="0" smtClean="0"/>
              <a:t> </a:t>
            </a:r>
            <a:r>
              <a:rPr lang="ru-RU" sz="1050" b="1" dirty="0" err="1" smtClean="0"/>
              <a:t>important</a:t>
            </a:r>
            <a:r>
              <a:rPr lang="ru-RU" sz="1050" b="1" dirty="0" smtClean="0"/>
              <a:t> </a:t>
            </a:r>
            <a:r>
              <a:rPr lang="ru-RU" sz="1050" b="1" dirty="0" err="1" smtClean="0"/>
              <a:t>message</a:t>
            </a:r>
            <a:r>
              <a:rPr lang="ru-RU" sz="1050" b="1" dirty="0" smtClean="0"/>
              <a:t>. </a:t>
            </a:r>
            <a:r>
              <a:rPr lang="ru-RU" sz="1050" b="1" dirty="0" err="1" smtClean="0"/>
              <a:t>Sam</a:t>
            </a:r>
            <a:r>
              <a:rPr lang="ru-RU" sz="1050" b="1" dirty="0" smtClean="0"/>
              <a:t> </a:t>
            </a:r>
            <a:r>
              <a:rPr lang="ru-RU" sz="1050" b="1" dirty="0" err="1" smtClean="0"/>
              <a:t>agreed</a:t>
            </a:r>
            <a:r>
              <a:rPr lang="ru-RU" sz="1050" b="1" dirty="0" smtClean="0"/>
              <a:t> </a:t>
            </a:r>
            <a:r>
              <a:rPr lang="ru-RU" sz="1050" b="1" dirty="0" err="1" smtClean="0"/>
              <a:t>to</a:t>
            </a:r>
            <a:r>
              <a:rPr lang="ru-RU" sz="1050" b="1" dirty="0" smtClean="0"/>
              <a:t> </a:t>
            </a:r>
            <a:r>
              <a:rPr lang="ru-RU" sz="1050" b="1" dirty="0" err="1" smtClean="0"/>
              <a:t>the</a:t>
            </a:r>
            <a:r>
              <a:rPr lang="ru-RU" sz="1050" b="1" dirty="0" smtClean="0"/>
              <a:t> </a:t>
            </a:r>
            <a:r>
              <a:rPr lang="ru-RU" sz="1050" b="1" dirty="0" err="1" smtClean="0"/>
              <a:t>trip</a:t>
            </a:r>
            <a:r>
              <a:rPr lang="ru-RU" sz="1050" b="1" dirty="0" smtClean="0"/>
              <a:t>, </a:t>
            </a:r>
            <a:r>
              <a:rPr lang="ru-RU" sz="1050" b="1" dirty="0" err="1" smtClean="0"/>
              <a:t>but</a:t>
            </a:r>
            <a:r>
              <a:rPr lang="ru-RU" sz="1050" b="1" dirty="0" smtClean="0"/>
              <a:t> </a:t>
            </a:r>
            <a:r>
              <a:rPr lang="ru-RU" sz="1050" b="1" dirty="0" err="1" smtClean="0"/>
              <a:t>not</a:t>
            </a:r>
            <a:r>
              <a:rPr lang="ru-RU" sz="1050" b="1" dirty="0" smtClean="0"/>
              <a:t> </a:t>
            </a:r>
            <a:r>
              <a:rPr lang="ru-RU" sz="1050" b="1" dirty="0" err="1" smtClean="0"/>
              <a:t>more</a:t>
            </a:r>
            <a:r>
              <a:rPr lang="ru-RU" sz="1050" b="1" dirty="0" smtClean="0"/>
              <a:t> </a:t>
            </a:r>
            <a:r>
              <a:rPr lang="ru-RU" sz="1050" b="1" dirty="0" err="1" smtClean="0"/>
              <a:t>than</a:t>
            </a:r>
            <a:r>
              <a:rPr lang="ru-RU" sz="1050" b="1" dirty="0" smtClean="0"/>
              <a:t> </a:t>
            </a:r>
            <a:r>
              <a:rPr lang="ru-RU" sz="1050" b="1" dirty="0" err="1" smtClean="0"/>
              <a:t>a</a:t>
            </a:r>
            <a:r>
              <a:rPr lang="ru-RU" sz="1050" b="1" dirty="0" smtClean="0"/>
              <a:t> </a:t>
            </a:r>
            <a:r>
              <a:rPr lang="ru-RU" sz="1050" b="1" dirty="0" err="1" smtClean="0"/>
              <a:t>few</a:t>
            </a:r>
            <a:r>
              <a:rPr lang="ru-RU" sz="1050" b="1" dirty="0" smtClean="0"/>
              <a:t> </a:t>
            </a:r>
            <a:r>
              <a:rPr lang="ru-RU" sz="1050" b="1" dirty="0" err="1" smtClean="0"/>
              <a:t>days</a:t>
            </a:r>
            <a:r>
              <a:rPr lang="ru-RU" sz="1050" b="1" dirty="0" smtClean="0"/>
              <a:t>. </a:t>
            </a:r>
            <a:r>
              <a:rPr lang="ru-RU" sz="1050" b="1" dirty="0" err="1" smtClean="0"/>
              <a:t>Only</a:t>
            </a:r>
            <a:r>
              <a:rPr lang="ru-RU" sz="1050" b="1" dirty="0" smtClean="0"/>
              <a:t> </a:t>
            </a:r>
            <a:r>
              <a:rPr lang="ru-RU" sz="1050" b="1" dirty="0" err="1" smtClean="0"/>
              <a:t>here</a:t>
            </a:r>
            <a:r>
              <a:rPr lang="ru-RU" sz="1050" b="1" dirty="0" smtClean="0"/>
              <a:t> </a:t>
            </a:r>
            <a:r>
              <a:rPr lang="ru-RU" sz="1050" b="1" dirty="0" err="1" smtClean="0"/>
              <a:t>a</a:t>
            </a:r>
            <a:r>
              <a:rPr lang="ru-RU" sz="1050" b="1" dirty="0" smtClean="0"/>
              <a:t> </a:t>
            </a:r>
            <a:r>
              <a:rPr lang="ru-RU" sz="1050" b="1" dirty="0" err="1" smtClean="0"/>
              <a:t>couple</a:t>
            </a:r>
            <a:r>
              <a:rPr lang="ru-RU" sz="1050" b="1" dirty="0" smtClean="0"/>
              <a:t> </a:t>
            </a:r>
            <a:r>
              <a:rPr lang="ru-RU" sz="1050" b="1" dirty="0" err="1" smtClean="0"/>
              <a:t>of</a:t>
            </a:r>
            <a:r>
              <a:rPr lang="ru-RU" sz="1050" b="1" dirty="0" smtClean="0"/>
              <a:t> </a:t>
            </a:r>
            <a:r>
              <a:rPr lang="ru-RU" sz="1050" b="1" dirty="0" err="1" smtClean="0"/>
              <a:t>days</a:t>
            </a:r>
            <a:r>
              <a:rPr lang="ru-RU" sz="1050" b="1" dirty="0" smtClean="0"/>
              <a:t> </a:t>
            </a:r>
            <a:r>
              <a:rPr lang="ru-RU" sz="1050" b="1" dirty="0" err="1" smtClean="0"/>
              <a:t>will</a:t>
            </a:r>
            <a:r>
              <a:rPr lang="ru-RU" sz="1050" b="1" dirty="0" smtClean="0"/>
              <a:t> </a:t>
            </a:r>
            <a:r>
              <a:rPr lang="ru-RU" sz="1050" b="1" dirty="0" err="1" smtClean="0"/>
              <a:t>be</a:t>
            </a:r>
            <a:r>
              <a:rPr lang="ru-RU" sz="1050" b="1" dirty="0" smtClean="0"/>
              <a:t> </a:t>
            </a:r>
            <a:r>
              <a:rPr lang="ru-RU" sz="1050" b="1" dirty="0" err="1" smtClean="0"/>
              <a:t>enough</a:t>
            </a:r>
            <a:r>
              <a:rPr lang="ru-RU" sz="1050" b="1" dirty="0" smtClean="0"/>
              <a:t>. </a:t>
            </a:r>
            <a:r>
              <a:rPr lang="ru-RU" sz="1050" b="1" dirty="0" err="1" smtClean="0"/>
              <a:t>The</a:t>
            </a:r>
            <a:r>
              <a:rPr lang="ru-RU" sz="1050" b="1" dirty="0" smtClean="0"/>
              <a:t> </a:t>
            </a:r>
            <a:r>
              <a:rPr lang="ru-RU" sz="1050" b="1" dirty="0" err="1" smtClean="0"/>
              <a:t>normal</a:t>
            </a:r>
            <a:r>
              <a:rPr lang="ru-RU" sz="1050" b="1" dirty="0" smtClean="0"/>
              <a:t> </a:t>
            </a:r>
            <a:r>
              <a:rPr lang="ru-RU" sz="1050" b="1" dirty="0" err="1" smtClean="0"/>
              <a:t>life</a:t>
            </a:r>
            <a:r>
              <a:rPr lang="ru-RU" sz="1050" b="1" dirty="0" smtClean="0"/>
              <a:t> </a:t>
            </a:r>
            <a:r>
              <a:rPr lang="ru-RU" sz="1050" b="1" dirty="0" err="1" smtClean="0"/>
              <a:t>of</a:t>
            </a:r>
            <a:r>
              <a:rPr lang="ru-RU" sz="1050" b="1" dirty="0" smtClean="0"/>
              <a:t> </a:t>
            </a:r>
            <a:r>
              <a:rPr lang="ru-RU" sz="1050" b="1" dirty="0" err="1" smtClean="0"/>
              <a:t>these</a:t>
            </a:r>
            <a:r>
              <a:rPr lang="ru-RU" sz="1050" b="1" dirty="0" smtClean="0"/>
              <a:t> </a:t>
            </a:r>
            <a:r>
              <a:rPr lang="ru-RU" sz="1050" b="1" dirty="0" err="1" smtClean="0"/>
              <a:t>brothers</a:t>
            </a:r>
            <a:r>
              <a:rPr lang="ru-RU" sz="1050" b="1" dirty="0" smtClean="0"/>
              <a:t> </a:t>
            </a:r>
            <a:r>
              <a:rPr lang="ru-RU" sz="1050" b="1" dirty="0" err="1" smtClean="0"/>
              <a:t>was</a:t>
            </a:r>
            <a:r>
              <a:rPr lang="ru-RU" sz="1050" b="1" dirty="0" smtClean="0"/>
              <a:t> </a:t>
            </a:r>
            <a:r>
              <a:rPr lang="ru-RU" sz="1050" b="1" dirty="0" err="1" smtClean="0"/>
              <a:t>not</a:t>
            </a:r>
            <a:r>
              <a:rPr lang="ru-RU" sz="1050" b="1" dirty="0" smtClean="0"/>
              <a:t> </a:t>
            </a:r>
            <a:r>
              <a:rPr lang="ru-RU" sz="1050" b="1" dirty="0" err="1" smtClean="0"/>
              <a:t>destined</a:t>
            </a:r>
            <a:r>
              <a:rPr lang="ru-RU" sz="1050" b="1" dirty="0" smtClean="0"/>
              <a:t> </a:t>
            </a:r>
            <a:r>
              <a:rPr lang="ru-RU" sz="1050" b="1" dirty="0" err="1" smtClean="0"/>
              <a:t>to</a:t>
            </a:r>
            <a:r>
              <a:rPr lang="ru-RU" sz="1050" b="1" dirty="0" smtClean="0"/>
              <a:t> </a:t>
            </a:r>
            <a:r>
              <a:rPr lang="ru-RU" sz="1050" b="1" dirty="0" err="1" smtClean="0"/>
              <a:t>live</a:t>
            </a:r>
            <a:r>
              <a:rPr lang="ru-RU" sz="1050" b="1" dirty="0" smtClean="0"/>
              <a:t>. </a:t>
            </a:r>
            <a:r>
              <a:rPr lang="ru-RU" sz="1050" b="1" dirty="0" err="1" smtClean="0"/>
              <a:t>They</a:t>
            </a:r>
            <a:r>
              <a:rPr lang="ru-RU" sz="1050" b="1" dirty="0" smtClean="0"/>
              <a:t> </a:t>
            </a:r>
            <a:r>
              <a:rPr lang="ru-RU" sz="1050" b="1" dirty="0" err="1" smtClean="0"/>
              <a:t>need</a:t>
            </a:r>
            <a:r>
              <a:rPr lang="ru-RU" sz="1050" b="1" dirty="0" smtClean="0"/>
              <a:t> </a:t>
            </a:r>
            <a:r>
              <a:rPr lang="ru-RU" sz="1050" b="1" dirty="0" err="1" smtClean="0"/>
              <a:t>to</a:t>
            </a:r>
            <a:r>
              <a:rPr lang="ru-RU" sz="1050" b="1" dirty="0" smtClean="0"/>
              <a:t> </a:t>
            </a:r>
            <a:r>
              <a:rPr lang="ru-RU" sz="1050" b="1" dirty="0" err="1" smtClean="0"/>
              <a:t>find</a:t>
            </a:r>
            <a:r>
              <a:rPr lang="ru-RU" sz="1050" b="1" dirty="0" smtClean="0"/>
              <a:t> </a:t>
            </a:r>
            <a:r>
              <a:rPr lang="ru-RU" sz="1050" b="1" dirty="0" err="1" smtClean="0"/>
              <a:t>their</a:t>
            </a:r>
            <a:r>
              <a:rPr lang="ru-RU" sz="1050" b="1" dirty="0" smtClean="0"/>
              <a:t> </a:t>
            </a:r>
            <a:r>
              <a:rPr lang="ru-RU" sz="1050" b="1" dirty="0" err="1" smtClean="0"/>
              <a:t>father</a:t>
            </a:r>
            <a:r>
              <a:rPr lang="ru-RU" sz="1050" b="1" dirty="0" smtClean="0"/>
              <a:t> </a:t>
            </a:r>
            <a:r>
              <a:rPr lang="ru-RU" sz="1050" b="1" dirty="0" err="1" smtClean="0"/>
              <a:t>and</a:t>
            </a:r>
            <a:r>
              <a:rPr lang="ru-RU" sz="1050" b="1" dirty="0" smtClean="0"/>
              <a:t> </a:t>
            </a:r>
            <a:r>
              <a:rPr lang="ru-RU" sz="1050" b="1" dirty="0" err="1" smtClean="0"/>
              <a:t>solve</a:t>
            </a:r>
            <a:r>
              <a:rPr lang="ru-RU" sz="1050" b="1" dirty="0" smtClean="0"/>
              <a:t> </a:t>
            </a:r>
            <a:r>
              <a:rPr lang="ru-RU" sz="1050" b="1" dirty="0" err="1" smtClean="0"/>
              <a:t>the</a:t>
            </a:r>
            <a:r>
              <a:rPr lang="ru-RU" sz="1050" b="1" dirty="0" smtClean="0"/>
              <a:t> </a:t>
            </a:r>
            <a:r>
              <a:rPr lang="ru-RU" sz="1050" b="1" dirty="0" err="1" smtClean="0"/>
              <a:t>mystery</a:t>
            </a:r>
            <a:r>
              <a:rPr lang="ru-RU" sz="1050" b="1" dirty="0" smtClean="0"/>
              <a:t> </a:t>
            </a:r>
            <a:r>
              <a:rPr lang="ru-RU" sz="1050" b="1" dirty="0" err="1" smtClean="0"/>
              <a:t>of</a:t>
            </a:r>
            <a:r>
              <a:rPr lang="ru-RU" sz="1050" b="1" dirty="0" smtClean="0"/>
              <a:t> </a:t>
            </a:r>
            <a:r>
              <a:rPr lang="ru-RU" sz="1050" b="1" dirty="0" err="1" smtClean="0"/>
              <a:t>her</a:t>
            </a:r>
            <a:r>
              <a:rPr lang="ru-RU" sz="1050" b="1" dirty="0" smtClean="0"/>
              <a:t> </a:t>
            </a:r>
            <a:r>
              <a:rPr lang="ru-RU" sz="1050" b="1" dirty="0" err="1" smtClean="0"/>
              <a:t>mother</a:t>
            </a:r>
            <a:r>
              <a:rPr lang="ru-RU" sz="1050" b="1" dirty="0" smtClean="0"/>
              <a:t>. </a:t>
            </a:r>
            <a:r>
              <a:rPr lang="ru-RU" sz="1050" b="1" dirty="0" err="1" smtClean="0"/>
              <a:t>They</a:t>
            </a:r>
            <a:r>
              <a:rPr lang="ru-RU" sz="1050" b="1" dirty="0" smtClean="0"/>
              <a:t> </a:t>
            </a:r>
            <a:r>
              <a:rPr lang="ru-RU" sz="1050" b="1" dirty="0" err="1" smtClean="0"/>
              <a:t>had</a:t>
            </a:r>
            <a:r>
              <a:rPr lang="ru-RU" sz="1050" b="1" dirty="0" smtClean="0"/>
              <a:t> </a:t>
            </a:r>
            <a:r>
              <a:rPr lang="ru-RU" sz="1050" b="1" dirty="0" err="1" smtClean="0"/>
              <a:t>to</a:t>
            </a:r>
            <a:r>
              <a:rPr lang="ru-RU" sz="1050" b="1" dirty="0" smtClean="0"/>
              <a:t> </a:t>
            </a:r>
            <a:r>
              <a:rPr lang="ru-RU" sz="1050" b="1" dirty="0" err="1" smtClean="0"/>
              <a:t>open</a:t>
            </a:r>
            <a:r>
              <a:rPr lang="ru-RU" sz="1050" b="1" dirty="0" smtClean="0"/>
              <a:t> </a:t>
            </a:r>
            <a:r>
              <a:rPr lang="ru-RU" sz="1050" b="1" dirty="0" err="1" smtClean="0"/>
              <a:t>a</a:t>
            </a:r>
            <a:r>
              <a:rPr lang="ru-RU" sz="1050" b="1" dirty="0" smtClean="0"/>
              <a:t> </a:t>
            </a:r>
            <a:r>
              <a:rPr lang="ru-RU" sz="1050" b="1" dirty="0" err="1" smtClean="0"/>
              <a:t>dangerous</a:t>
            </a:r>
            <a:r>
              <a:rPr lang="ru-RU" sz="1050" b="1" dirty="0" smtClean="0"/>
              <a:t> </a:t>
            </a:r>
            <a:r>
              <a:rPr lang="ru-RU" sz="1050" b="1" dirty="0" err="1" smtClean="0"/>
              <a:t>and</a:t>
            </a:r>
            <a:r>
              <a:rPr lang="ru-RU" sz="1050" b="1" dirty="0" smtClean="0"/>
              <a:t> </a:t>
            </a:r>
            <a:r>
              <a:rPr lang="ru-RU" sz="1050" b="1" dirty="0" err="1" smtClean="0"/>
              <a:t>incomprehensible</a:t>
            </a:r>
            <a:r>
              <a:rPr lang="ru-RU" sz="1050" b="1" dirty="0" smtClean="0"/>
              <a:t> </a:t>
            </a:r>
            <a:r>
              <a:rPr lang="ru-RU" sz="1050" b="1" dirty="0" err="1" smtClean="0"/>
              <a:t>world</a:t>
            </a:r>
            <a:r>
              <a:rPr lang="ru-RU" sz="1050" b="1" dirty="0" smtClean="0"/>
              <a:t> </a:t>
            </a:r>
            <a:r>
              <a:rPr lang="ru-RU" sz="1050" b="1" dirty="0" err="1" smtClean="0"/>
              <a:t>of</a:t>
            </a:r>
            <a:r>
              <a:rPr lang="ru-RU" sz="1050" b="1" dirty="0" smtClean="0"/>
              <a:t> </a:t>
            </a:r>
            <a:r>
              <a:rPr lang="ru-RU" sz="1050" b="1" dirty="0" err="1" smtClean="0"/>
              <a:t>werewolves</a:t>
            </a:r>
            <a:r>
              <a:rPr lang="ru-RU" sz="1050" b="1" dirty="0" smtClean="0"/>
              <a:t>, </a:t>
            </a:r>
            <a:r>
              <a:rPr lang="ru-RU" sz="1050" b="1" dirty="0" err="1" smtClean="0"/>
              <a:t>ghosts</a:t>
            </a:r>
            <a:r>
              <a:rPr lang="ru-RU" sz="1050" b="1" dirty="0" smtClean="0"/>
              <a:t> </a:t>
            </a:r>
            <a:r>
              <a:rPr lang="ru-RU" sz="1050" b="1" dirty="0" err="1" smtClean="0"/>
              <a:t>and</a:t>
            </a:r>
            <a:r>
              <a:rPr lang="ru-RU" sz="1050" b="1" dirty="0" smtClean="0"/>
              <a:t> </a:t>
            </a:r>
            <a:r>
              <a:rPr lang="ru-RU" sz="1050" b="1" dirty="0" err="1" smtClean="0"/>
              <a:t>various</a:t>
            </a:r>
            <a:r>
              <a:rPr lang="ru-RU" sz="1050" b="1" dirty="0" smtClean="0"/>
              <a:t> </a:t>
            </a:r>
            <a:r>
              <a:rPr lang="ru-RU" sz="1050" b="1" dirty="0" err="1" smtClean="0"/>
              <a:t>rebel</a:t>
            </a:r>
            <a:r>
              <a:rPr lang="ru-RU" sz="1050" b="1" dirty="0" smtClean="0"/>
              <a:t> </a:t>
            </a:r>
            <a:r>
              <a:rPr lang="ru-RU" sz="1050" b="1" dirty="0" err="1" smtClean="0"/>
              <a:t>dead</a:t>
            </a:r>
            <a:r>
              <a:rPr lang="ru-RU" sz="1050" b="1" dirty="0" smtClean="0"/>
              <a:t>, </a:t>
            </a:r>
            <a:r>
              <a:rPr lang="ru-RU" sz="1050" b="1" dirty="0" err="1" smtClean="0"/>
              <a:t>killing</a:t>
            </a:r>
            <a:r>
              <a:rPr lang="ru-RU" sz="1050" b="1" dirty="0" smtClean="0"/>
              <a:t> </a:t>
            </a:r>
            <a:r>
              <a:rPr lang="ru-RU" sz="1050" b="1" dirty="0" err="1" smtClean="0"/>
              <a:t>all</a:t>
            </a:r>
            <a:r>
              <a:rPr lang="ru-RU" sz="1050" b="1" dirty="0" smtClean="0"/>
              <a:t> </a:t>
            </a:r>
            <a:r>
              <a:rPr lang="ru-RU" sz="1050" b="1" dirty="0" err="1" smtClean="0"/>
              <a:t>around</a:t>
            </a:r>
            <a:r>
              <a:rPr lang="ru-RU" sz="1050" b="1" dirty="0" smtClean="0"/>
              <a:t>. A </a:t>
            </a:r>
            <a:r>
              <a:rPr lang="ru-RU" sz="1050" b="1" dirty="0" err="1" smtClean="0"/>
              <a:t>lot</a:t>
            </a:r>
            <a:r>
              <a:rPr lang="ru-RU" sz="1050" b="1" dirty="0" smtClean="0"/>
              <a:t> </a:t>
            </a:r>
            <a:r>
              <a:rPr lang="ru-RU" sz="1050" b="1" dirty="0" err="1" smtClean="0"/>
              <a:t>of</a:t>
            </a:r>
            <a:r>
              <a:rPr lang="ru-RU" sz="1050" b="1" dirty="0" smtClean="0"/>
              <a:t> </a:t>
            </a:r>
            <a:r>
              <a:rPr lang="ru-RU" sz="1050" b="1" dirty="0" err="1" smtClean="0"/>
              <a:t>them</a:t>
            </a:r>
            <a:r>
              <a:rPr lang="ru-RU" sz="1050" b="1" dirty="0" smtClean="0"/>
              <a:t> </a:t>
            </a:r>
            <a:r>
              <a:rPr lang="ru-RU" sz="1050" b="1" dirty="0" err="1" smtClean="0"/>
              <a:t>risk</a:t>
            </a:r>
            <a:r>
              <a:rPr lang="ru-RU" sz="1050" b="1" dirty="0" smtClean="0"/>
              <a:t> </a:t>
            </a:r>
            <a:r>
              <a:rPr lang="ru-RU" sz="1050" b="1" dirty="0" err="1" smtClean="0"/>
              <a:t>their</a:t>
            </a:r>
            <a:r>
              <a:rPr lang="ru-RU" sz="1050" b="1" dirty="0" smtClean="0"/>
              <a:t> </a:t>
            </a:r>
            <a:r>
              <a:rPr lang="ru-RU" sz="1050" b="1" dirty="0" err="1" smtClean="0"/>
              <a:t>lives</a:t>
            </a:r>
            <a:r>
              <a:rPr lang="ru-RU" sz="1050" b="1" dirty="0" smtClean="0"/>
              <a:t> </a:t>
            </a:r>
            <a:r>
              <a:rPr lang="ru-RU" sz="1050" b="1" dirty="0" err="1" smtClean="0"/>
              <a:t>when</a:t>
            </a:r>
            <a:r>
              <a:rPr lang="ru-RU" sz="1050" b="1" dirty="0" smtClean="0"/>
              <a:t> </a:t>
            </a:r>
            <a:r>
              <a:rPr lang="ru-RU" sz="1050" b="1" dirty="0" err="1" smtClean="0"/>
              <a:t>faced</a:t>
            </a:r>
            <a:r>
              <a:rPr lang="ru-RU" sz="1050" b="1" dirty="0" smtClean="0"/>
              <a:t> </a:t>
            </a:r>
            <a:endParaRPr lang="ru-RU" sz="1050" dirty="0"/>
          </a:p>
        </p:txBody>
      </p:sp>
      <p:pic>
        <p:nvPicPr>
          <p:cNvPr id="5" name="Содержимое 4" descr="5d8f67a327b3.jpg"/>
          <p:cNvPicPr>
            <a:picLocks noGrp="1" noChangeAspect="1"/>
          </p:cNvPicPr>
          <p:nvPr>
            <p:ph sz="quarter" idx="2"/>
          </p:nvPr>
        </p:nvPicPr>
        <p:blipFill>
          <a:blip r:embed="rId2" cstate="print"/>
          <a:stretch>
            <a:fillRect/>
          </a:stretch>
        </p:blipFill>
        <p:spPr>
          <a:xfrm>
            <a:off x="4953000" y="1556792"/>
            <a:ext cx="2160240"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abb50155c29be54b0bb8cd74985bea51.jpg"/>
          <p:cNvPicPr>
            <a:picLocks noChangeAspect="1"/>
          </p:cNvPicPr>
          <p:nvPr/>
        </p:nvPicPr>
        <p:blipFill>
          <a:blip r:embed="rId3" cstate="print"/>
          <a:stretch>
            <a:fillRect/>
          </a:stretch>
        </p:blipFill>
        <p:spPr>
          <a:xfrm>
            <a:off x="7185248" y="1556792"/>
            <a:ext cx="2160240"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SwnkIXgmLN8.jpg"/>
          <p:cNvPicPr>
            <a:picLocks noChangeAspect="1"/>
          </p:cNvPicPr>
          <p:nvPr/>
        </p:nvPicPr>
        <p:blipFill>
          <a:blip r:embed="rId4" cstate="print"/>
          <a:stretch>
            <a:fillRect/>
          </a:stretch>
        </p:blipFill>
        <p:spPr>
          <a:xfrm>
            <a:off x="4953000" y="3429001"/>
            <a:ext cx="2160240"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ааа.jpg"/>
          <p:cNvPicPr>
            <a:picLocks noChangeAspect="1"/>
          </p:cNvPicPr>
          <p:nvPr/>
        </p:nvPicPr>
        <p:blipFill>
          <a:blip r:embed="rId5" cstate="print"/>
          <a:stretch>
            <a:fillRect/>
          </a:stretch>
        </p:blipFill>
        <p:spPr>
          <a:xfrm>
            <a:off x="7257256" y="3501008"/>
            <a:ext cx="2016224"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dirty="0" err="1" smtClean="0"/>
              <a:t>Projek</a:t>
            </a:r>
            <a:r>
              <a:rPr lang="en-US" dirty="0" smtClean="0"/>
              <a:t> X</a:t>
            </a:r>
            <a:endParaRPr lang="ru-RU" dirty="0"/>
          </a:p>
        </p:txBody>
      </p:sp>
      <p:sp>
        <p:nvSpPr>
          <p:cNvPr id="3" name="Содержимое 2"/>
          <p:cNvSpPr>
            <a:spLocks noGrp="1"/>
          </p:cNvSpPr>
          <p:nvPr>
            <p:ph sz="quarter" idx="1"/>
          </p:nvPr>
        </p:nvSpPr>
        <p:spPr/>
        <p:txBody>
          <a:bodyPr>
            <a:normAutofit fontScale="55000" lnSpcReduction="20000"/>
          </a:bodyPr>
          <a:lstStyle/>
          <a:p>
            <a:r>
              <a:rPr lang="en-US" dirty="0" smtClean="0"/>
              <a:t>Feature film "Project X: greedily" created in the US in 2012. The director of this comedy was funny </a:t>
            </a:r>
            <a:r>
              <a:rPr lang="en-US" dirty="0" err="1" smtClean="0"/>
              <a:t>Nurizade</a:t>
            </a:r>
            <a:r>
              <a:rPr lang="en-US" dirty="0" smtClean="0"/>
              <a:t> </a:t>
            </a:r>
            <a:r>
              <a:rPr lang="en-US" dirty="0" err="1" smtClean="0"/>
              <a:t>Nima</a:t>
            </a:r>
            <a:r>
              <a:rPr lang="en-US" dirty="0" smtClean="0"/>
              <a:t>, who took this picture on a script by Michael Bacall. The painting "Project X: greedily" out funny, interesting moments, driving scenes and starts </a:t>
            </a:r>
            <a:r>
              <a:rPr lang="en-US" dirty="0" err="1" smtClean="0"/>
              <a:t>muzykoy.No</a:t>
            </a:r>
            <a:r>
              <a:rPr lang="en-US" dirty="0" smtClean="0"/>
              <a:t> as an American youth comedy, humor and American. If you used the effect of amateur shooting, so that all that is reality. Well played young artists - Thomas Mann, Oliver Cooper and Jonathan Daniel Brown, perfectly included in your images.</a:t>
            </a:r>
            <a:br>
              <a:rPr lang="en-US" dirty="0" smtClean="0"/>
            </a:br>
            <a:r>
              <a:rPr lang="en-US" dirty="0" smtClean="0"/>
              <a:t/>
            </a:r>
            <a:br>
              <a:rPr lang="en-US" dirty="0" smtClean="0"/>
            </a:br>
            <a:r>
              <a:rPr lang="en-US" dirty="0" smtClean="0"/>
              <a:t>The film "Project X: greedily": Thomas turns 17 years old. In honor of this event friends Thomas - Costa and JB decided to hold a birthday party cool. On the weekend of Thomas's parents left, forbidding him to arrange any activities. But friends of Thomas still persuaded him to hold small </a:t>
            </a:r>
            <a:r>
              <a:rPr lang="en-US" dirty="0" err="1" smtClean="0"/>
              <a:t>Sabantuy</a:t>
            </a:r>
            <a:r>
              <a:rPr lang="en-US" dirty="0" smtClean="0"/>
              <a:t>, 50 person maximum ... Costa Friend Share unbeknownst Thomas in the whole internet invitation and were about two thousand people but they all went to </a:t>
            </a:r>
            <a:r>
              <a:rPr lang="en-US" dirty="0" err="1" smtClean="0"/>
              <a:t>perekosyak</a:t>
            </a:r>
            <a:r>
              <a:rPr lang="en-US" dirty="0" smtClean="0"/>
              <a:t> and burned half the area it's standing !</a:t>
            </a:r>
          </a:p>
          <a:p>
            <a:endParaRPr lang="ru-RU" dirty="0"/>
          </a:p>
        </p:txBody>
      </p:sp>
      <p:pic>
        <p:nvPicPr>
          <p:cNvPr id="5" name="Содержимое 4" descr="152304o.jpg"/>
          <p:cNvPicPr>
            <a:picLocks noGrp="1" noChangeAspect="1"/>
          </p:cNvPicPr>
          <p:nvPr>
            <p:ph sz="quarter" idx="2"/>
          </p:nvPr>
        </p:nvPicPr>
        <p:blipFill>
          <a:blip r:embed="rId2" cstate="print"/>
          <a:stretch>
            <a:fillRect/>
          </a:stretch>
        </p:blipFill>
        <p:spPr>
          <a:xfrm>
            <a:off x="5169024" y="1556796"/>
            <a:ext cx="1830732" cy="2186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da1df4bc6fLJDXOIM_155824_d4ee058da5.jpg"/>
          <p:cNvPicPr>
            <a:picLocks noChangeAspect="1"/>
          </p:cNvPicPr>
          <p:nvPr/>
        </p:nvPicPr>
        <p:blipFill>
          <a:blip r:embed="rId3" cstate="print"/>
          <a:stretch>
            <a:fillRect/>
          </a:stretch>
        </p:blipFill>
        <p:spPr>
          <a:xfrm>
            <a:off x="7185250" y="1628800"/>
            <a:ext cx="1944216"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okino.ua-projectx-161710-a.jpg"/>
          <p:cNvPicPr>
            <a:picLocks noChangeAspect="1"/>
          </p:cNvPicPr>
          <p:nvPr/>
        </p:nvPicPr>
        <p:blipFill>
          <a:blip r:embed="rId4" cstate="print"/>
          <a:stretch>
            <a:fillRect/>
          </a:stretch>
        </p:blipFill>
        <p:spPr>
          <a:xfrm>
            <a:off x="5169026" y="4221088"/>
            <a:ext cx="1944216" cy="2111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SG92KmNkxLI.jpg"/>
          <p:cNvPicPr>
            <a:picLocks noChangeAspect="1"/>
          </p:cNvPicPr>
          <p:nvPr/>
        </p:nvPicPr>
        <p:blipFill>
          <a:blip r:embed="rId5" cstate="print"/>
          <a:stretch>
            <a:fillRect/>
          </a:stretch>
        </p:blipFill>
        <p:spPr>
          <a:xfrm>
            <a:off x="7257257" y="4293096"/>
            <a:ext cx="1944216" cy="1977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314979"/>
            <a:ext cx="8089900" cy="1143000"/>
          </a:xfrm>
        </p:spPr>
        <p:txBody>
          <a:bodyPr>
            <a:normAutofit/>
          </a:bodyPr>
          <a:lstStyle/>
          <a:p>
            <a:r>
              <a:rPr lang="en-US" sz="4000" dirty="0" smtClean="0">
                <a:solidFill>
                  <a:srgbClr val="00B050"/>
                </a:solidFill>
              </a:rPr>
              <a:t>Fine Stars</a:t>
            </a:r>
            <a:endParaRPr lang="ru-RU" sz="4000" dirty="0">
              <a:solidFill>
                <a:srgbClr val="00B050"/>
              </a:solidFill>
            </a:endParaRPr>
          </a:p>
        </p:txBody>
      </p:sp>
      <p:graphicFrame>
        <p:nvGraphicFramePr>
          <p:cNvPr id="14" name="Содержимое 13"/>
          <p:cNvGraphicFramePr>
            <a:graphicFrameLocks noGrp="1"/>
          </p:cNvGraphicFramePr>
          <p:nvPr>
            <p:ph sz="quarter" idx="1"/>
          </p:nvPr>
        </p:nvGraphicFramePr>
        <p:xfrm>
          <a:off x="488504" y="1988840"/>
          <a:ext cx="3960440" cy="33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Схема 15"/>
          <p:cNvGraphicFramePr/>
          <p:nvPr/>
        </p:nvGraphicFramePr>
        <p:xfrm>
          <a:off x="510988" y="5351929"/>
          <a:ext cx="3927588" cy="8544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dirty="0" smtClean="0"/>
              <a:t>The Fast and the Furious</a:t>
            </a:r>
            <a:endParaRPr lang="ru-RU" sz="2000" dirty="0"/>
          </a:p>
        </p:txBody>
      </p:sp>
      <p:sp>
        <p:nvSpPr>
          <p:cNvPr id="3" name="Содержимое 2"/>
          <p:cNvSpPr>
            <a:spLocks noGrp="1"/>
          </p:cNvSpPr>
          <p:nvPr>
            <p:ph sz="quarter" idx="1"/>
          </p:nvPr>
        </p:nvSpPr>
        <p:spPr/>
        <p:txBody>
          <a:bodyPr>
            <a:normAutofit fontScale="25000" lnSpcReduction="20000"/>
          </a:bodyPr>
          <a:lstStyle/>
          <a:p>
            <a:r>
              <a:rPr lang="en-US" sz="3600" b="1" dirty="0" smtClean="0"/>
              <a:t>Brian falls in love with </a:t>
            </a:r>
            <a:r>
              <a:rPr lang="en-US" sz="3600" b="1" dirty="0" err="1" smtClean="0"/>
              <a:t>Miyu</a:t>
            </a:r>
            <a:r>
              <a:rPr lang="en-US" sz="3600" b="1" dirty="0" smtClean="0"/>
              <a:t> sister Dominique, which only exacerbates the situation. Guilt Dominica is becoming more apparent. Dominic takes him to the team that he took part in competitions which take place in the desert called "Race War" in which Jesse puts his wheelbarrow at stake and loses its Tran. Realizing that wheelbarrow lost his father, he went to an unknown destination. Tran required to give him a wheelbarrow and accuses Dominique is that he passed his cops, Dominic comes into a rage and beats Tran. At night, Dominic wants to go trick. It does not stop no lack of Jesse, not pleas of his sister Mia. He Vince, </a:t>
            </a:r>
            <a:r>
              <a:rPr lang="en-US" sz="3600" b="1" dirty="0" err="1" smtClean="0"/>
              <a:t>Leonomi</a:t>
            </a:r>
            <a:r>
              <a:rPr lang="en-US" sz="3600" b="1" dirty="0" smtClean="0"/>
              <a:t> and </a:t>
            </a:r>
            <a:r>
              <a:rPr lang="en-US" sz="3600" b="1" dirty="0" err="1" smtClean="0"/>
              <a:t>Letti</a:t>
            </a:r>
            <a:r>
              <a:rPr lang="en-US" sz="3600" b="1" dirty="0" smtClean="0"/>
              <a:t> leave. Despite feeling Brian recognized Mia that he cop and her brother want to save. Truck drivers were now ready to bloom. Along with it, he goes in search of houses. After trying to rob a truck Dominic team fail. The driver was armed and </a:t>
            </a:r>
            <a:r>
              <a:rPr lang="en-US" sz="3600" b="1" dirty="0" err="1" smtClean="0"/>
              <a:t>vidstrilyuyetsya</a:t>
            </a:r>
            <a:r>
              <a:rPr lang="en-US" sz="3600" b="1" dirty="0" smtClean="0"/>
              <a:t> from looters. Vince got in the truck and got cut wounds on his hands from rope and a hole in the side of the driver shot with a shotgun. The driver clears the way </a:t>
            </a:r>
            <a:r>
              <a:rPr lang="en-US" sz="3600" b="1" dirty="0" err="1" smtClean="0"/>
              <a:t>Letti</a:t>
            </a:r>
            <a:r>
              <a:rPr lang="en-US" sz="3600" b="1" dirty="0" smtClean="0"/>
              <a:t>. For it back Leon. The driver disables Dominica car, but to help </a:t>
            </a:r>
            <a:r>
              <a:rPr lang="en-US" sz="3600" b="1" dirty="0" err="1" smtClean="0"/>
              <a:t>naspily</a:t>
            </a:r>
            <a:r>
              <a:rPr lang="en-US" sz="3600" b="1" dirty="0" smtClean="0"/>
              <a:t> Brian and Mia. Brian Vince makes of trucks and trying to help. We drive Dominic and Brian on the phone helicopter is revealing itself. The helicopter takes Vince and Dominic, Mia, Leon and </a:t>
            </a:r>
            <a:r>
              <a:rPr lang="en-US" sz="3600" b="1" dirty="0" err="1" smtClean="0"/>
              <a:t>Letti</a:t>
            </a:r>
            <a:r>
              <a:rPr lang="en-US" sz="3600" b="1" dirty="0" smtClean="0"/>
              <a:t> go home on a wheelbarrow Leon. Dominic sends </a:t>
            </a:r>
            <a:r>
              <a:rPr lang="en-US" sz="3600" b="1" dirty="0" err="1" smtClean="0"/>
              <a:t>Letti</a:t>
            </a:r>
            <a:r>
              <a:rPr lang="en-US" sz="3600" b="1" dirty="0" smtClean="0"/>
              <a:t> and Leon in a safe place, and he wants to go far to look for Jesse Tran did not get to it. Appears Brian and does not leave him saying that the police find Jesse before. At this point, the house of Jesse arrives and apologizes in Dominica. There Tran and his brother Lance and kill Jesse. Brian and Dominic rush in pursuit of them. Dominique Lance throws off a cliff and kill Brian Tran. Then Dominic and Brian arrange a race in which almost get a train, but the time to pass before him. Then Dominique hits the truck and the car breaks down, but he is still alive. Brian gives him the keys to his Toyota Supra instead of which blew Tran. And Dominic leaves. After the scene titles shown as Dominic travels to Mexico.</a:t>
            </a:r>
          </a:p>
          <a:p>
            <a:endParaRPr lang="ru-RU" dirty="0"/>
          </a:p>
        </p:txBody>
      </p:sp>
      <p:pic>
        <p:nvPicPr>
          <p:cNvPr id="5" name="Содержимое 4" descr="1369031191_forsazh_6.jpg"/>
          <p:cNvPicPr>
            <a:picLocks noGrp="1" noChangeAspect="1"/>
          </p:cNvPicPr>
          <p:nvPr>
            <p:ph sz="quarter" idx="2"/>
          </p:nvPr>
        </p:nvPicPr>
        <p:blipFill>
          <a:blip r:embed="rId2" cstate="print"/>
          <a:stretch>
            <a:fillRect/>
          </a:stretch>
        </p:blipFill>
        <p:spPr>
          <a:xfrm>
            <a:off x="5457056" y="1412776"/>
            <a:ext cx="1512167" cy="2052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4aca4c7bb3e71.jpg"/>
          <p:cNvPicPr>
            <a:picLocks noChangeAspect="1"/>
          </p:cNvPicPr>
          <p:nvPr/>
        </p:nvPicPr>
        <p:blipFill>
          <a:blip r:embed="rId3" cstate="print"/>
          <a:stretch>
            <a:fillRect/>
          </a:stretch>
        </p:blipFill>
        <p:spPr>
          <a:xfrm>
            <a:off x="7257256" y="1484784"/>
            <a:ext cx="1461701"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veg5g18nNv4.jpg"/>
          <p:cNvPicPr>
            <a:picLocks noChangeAspect="1"/>
          </p:cNvPicPr>
          <p:nvPr/>
        </p:nvPicPr>
        <p:blipFill>
          <a:blip r:embed="rId4" cstate="print"/>
          <a:stretch>
            <a:fillRect/>
          </a:stretch>
        </p:blipFill>
        <p:spPr>
          <a:xfrm>
            <a:off x="5457056" y="3933056"/>
            <a:ext cx="1656184"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pic2.jpg"/>
          <p:cNvPicPr>
            <a:picLocks noChangeAspect="1"/>
          </p:cNvPicPr>
          <p:nvPr/>
        </p:nvPicPr>
        <p:blipFill>
          <a:blip r:embed="rId5" cstate="print"/>
          <a:stretch>
            <a:fillRect/>
          </a:stretch>
        </p:blipFill>
        <p:spPr>
          <a:xfrm>
            <a:off x="7257256" y="3933056"/>
            <a:ext cx="1800200"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How </a:t>
            </a:r>
            <a:r>
              <a:rPr lang="en-US" sz="2400" dirty="0" err="1" smtClean="0"/>
              <a:t>hurtuvavsya</a:t>
            </a:r>
            <a:r>
              <a:rPr lang="en-US" sz="2400" dirty="0" smtClean="0"/>
              <a:t> Style</a:t>
            </a:r>
            <a:endParaRPr lang="ru-RU" sz="2400" dirty="0"/>
          </a:p>
        </p:txBody>
      </p:sp>
      <p:sp>
        <p:nvSpPr>
          <p:cNvPr id="3" name="Содержимое 2"/>
          <p:cNvSpPr>
            <a:spLocks noGrp="1"/>
          </p:cNvSpPr>
          <p:nvPr>
            <p:ph sz="quarter" idx="1"/>
          </p:nvPr>
        </p:nvSpPr>
        <p:spPr/>
        <p:txBody>
          <a:bodyPr>
            <a:normAutofit fontScale="47500" lnSpcReduction="20000"/>
          </a:bodyPr>
          <a:lstStyle/>
          <a:p>
            <a:r>
              <a:rPr lang="en-US" dirty="0" smtClean="0"/>
              <a:t>"</a:t>
            </a:r>
            <a:r>
              <a:rPr lang="en-US" b="1" dirty="0" smtClean="0"/>
              <a:t>How </a:t>
            </a:r>
            <a:r>
              <a:rPr lang="en-US" b="1" dirty="0" err="1" smtClean="0"/>
              <a:t>hurtuvavsya</a:t>
            </a:r>
            <a:r>
              <a:rPr lang="en-US" b="1" dirty="0" smtClean="0"/>
              <a:t> Style" - a new comedy TV series Ukrainian production. The main characters - a boy-students living in the hostel. One of them, Alexander </a:t>
            </a:r>
            <a:r>
              <a:rPr lang="en-US" b="1" dirty="0" err="1" smtClean="0"/>
              <a:t>Yarmak</a:t>
            </a:r>
            <a:r>
              <a:rPr lang="en-US" b="1" dirty="0" smtClean="0"/>
              <a:t> loves rapping. Makes it its extraordinary texts cluttered room in student dormitory. The guy said that the rapper should be clear position in their tracks, not a bunch of unnecessary showing off. Sasha helps to make a career of the famous artist, his friend Eugene Gus. Their duet Gus - Producer and </a:t>
            </a:r>
            <a:r>
              <a:rPr lang="en-US" b="1" dirty="0" err="1" smtClean="0"/>
              <a:t>Yarmak</a:t>
            </a:r>
            <a:r>
              <a:rPr lang="en-US" b="1" dirty="0" smtClean="0"/>
              <a:t> - artist. In the first selection goes questionable places for performance because frequent funny situations. Once he agrees with one brother a girl with whom he slept, to speak at one event. As it turns in a conversation, it is the Jews. </a:t>
            </a:r>
            <a:r>
              <a:rPr lang="en-US" b="1" dirty="0" err="1" smtClean="0"/>
              <a:t>Sanya</a:t>
            </a:r>
            <a:r>
              <a:rPr lang="en-US" b="1" dirty="0" smtClean="0"/>
              <a:t> to such participation in the festival "type Hanukkah </a:t>
            </a:r>
            <a:r>
              <a:rPr lang="en-US" b="1" dirty="0" err="1" smtClean="0"/>
              <a:t>Hipo</a:t>
            </a:r>
            <a:r>
              <a:rPr lang="en-US" b="1" dirty="0" smtClean="0"/>
              <a:t>-hop party." Choosing the guys a little, besides hanging debt paying hostel. The matter is complicated by the fact that it is on the carpet brutally cruel Lidia </a:t>
            </a:r>
            <a:r>
              <a:rPr lang="en-US" b="1" dirty="0" err="1" smtClean="0"/>
              <a:t>Ivanovna</a:t>
            </a:r>
            <a:r>
              <a:rPr lang="en-US" b="1" dirty="0" smtClean="0"/>
              <a:t> - wardress former colonies, to talk about their latest mischief. Recently guys missed a hostel and decided to scare the commandant, wearing rubber masks. Then she was gone. </a:t>
            </a:r>
            <a:r>
              <a:rPr lang="en-US" b="1" dirty="0" err="1" smtClean="0"/>
              <a:t>Uladnavshy</a:t>
            </a:r>
            <a:r>
              <a:rPr lang="en-US" b="1" dirty="0" smtClean="0"/>
              <a:t> this episode, the guys start to prepare the speech, which promised to pay for the "thing". After the performance of boys expelled from </a:t>
            </a:r>
            <a:r>
              <a:rPr lang="en-US" b="1" dirty="0" err="1" smtClean="0"/>
              <a:t>vtryshyya</a:t>
            </a:r>
            <a:r>
              <a:rPr lang="en-US" b="1" dirty="0" smtClean="0"/>
              <a:t> holidays. Such situations on the show a lot. For those who like to make fun of young people and their jokes, comedy will like.</a:t>
            </a:r>
            <a:endParaRPr lang="ru-RU" b="1" dirty="0"/>
          </a:p>
        </p:txBody>
      </p:sp>
      <p:pic>
        <p:nvPicPr>
          <p:cNvPr id="7" name="Содержимое 6" descr="imgpreview.jpg"/>
          <p:cNvPicPr>
            <a:picLocks noGrp="1" noChangeAspect="1"/>
          </p:cNvPicPr>
          <p:nvPr>
            <p:ph sz="quarter" idx="2"/>
          </p:nvPr>
        </p:nvPicPr>
        <p:blipFill>
          <a:blip r:embed="rId2" cstate="print"/>
          <a:stretch>
            <a:fillRect/>
          </a:stretch>
        </p:blipFill>
        <p:spPr>
          <a:xfrm>
            <a:off x="5241032" y="1484784"/>
            <a:ext cx="180020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1408669192_22-08-2014-4-58-20.jpg"/>
          <p:cNvPicPr>
            <a:picLocks noChangeAspect="1"/>
          </p:cNvPicPr>
          <p:nvPr/>
        </p:nvPicPr>
        <p:blipFill>
          <a:blip r:embed="rId3" cstate="print"/>
          <a:stretch>
            <a:fillRect/>
          </a:stretch>
        </p:blipFill>
        <p:spPr>
          <a:xfrm>
            <a:off x="7113240" y="1556792"/>
            <a:ext cx="1872208"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screen3.jpg"/>
          <p:cNvPicPr>
            <a:picLocks noChangeAspect="1"/>
          </p:cNvPicPr>
          <p:nvPr/>
        </p:nvPicPr>
        <p:blipFill>
          <a:blip r:embed="rId4" cstate="print"/>
          <a:stretch>
            <a:fillRect/>
          </a:stretch>
        </p:blipFill>
        <p:spPr>
          <a:xfrm>
            <a:off x="5313040" y="3501008"/>
            <a:ext cx="1763688"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96i02TWPum0.jpg"/>
          <p:cNvPicPr>
            <a:picLocks noChangeAspect="1"/>
          </p:cNvPicPr>
          <p:nvPr/>
        </p:nvPicPr>
        <p:blipFill>
          <a:blip r:embed="rId5" cstate="print"/>
          <a:stretch>
            <a:fillRect/>
          </a:stretch>
        </p:blipFill>
        <p:spPr>
          <a:xfrm>
            <a:off x="7185248" y="3501008"/>
            <a:ext cx="1872208"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TotalTime>
  <Words>877</Words>
  <Application>Microsoft Office PowerPoint</Application>
  <PresentationFormat>Лист A4 (210x297 мм)</PresentationFormat>
  <Paragraphs>14</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Эркер</vt:lpstr>
      <vt:lpstr> Supernatural  </vt:lpstr>
      <vt:lpstr>   Projek X</vt:lpstr>
      <vt:lpstr>Fine Stars</vt:lpstr>
      <vt:lpstr>The Fast and the Furious</vt:lpstr>
      <vt:lpstr>How hurtuvavsya Style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Ярик Єремейчук</dc:creator>
  <cp:lastModifiedBy>Ярослав</cp:lastModifiedBy>
  <cp:revision>14</cp:revision>
  <dcterms:created xsi:type="dcterms:W3CDTF">2015-02-08T14:28:59Z</dcterms:created>
  <dcterms:modified xsi:type="dcterms:W3CDTF">2015-02-08T16:47:06Z</dcterms:modified>
</cp:coreProperties>
</file>