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sp>
        <p:nvSpPr>
          <p:cNvPr id="10" name="Прямокутний трикут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uk-UA" smtClean="0"/>
              <a:t>Зразок заголовка</a:t>
            </a:r>
            <a:endParaRPr kumimoji="0" lang="en-US"/>
          </a:p>
        </p:txBody>
      </p:sp>
      <p:sp>
        <p:nvSpPr>
          <p:cNvPr id="17" name="Пі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uk-UA" smtClean="0"/>
              <a:t>Зразок підзаголовка</a:t>
            </a:r>
            <a:endParaRPr kumimoji="0" lang="en-US"/>
          </a:p>
        </p:txBody>
      </p:sp>
      <p:grpSp>
        <p:nvGrpSpPr>
          <p:cNvPr id="2" name="Групувати 1"/>
          <p:cNvGrpSpPr/>
          <p:nvPr/>
        </p:nvGrpSpPr>
        <p:grpSpPr>
          <a:xfrm>
            <a:off x="-3765" y="4953000"/>
            <a:ext cx="9147765" cy="1912088"/>
            <a:chOff x="-3765" y="4832896"/>
            <a:chExt cx="9147765" cy="2032192"/>
          </a:xfrm>
        </p:grpSpPr>
        <p:sp>
          <p:nvSpPr>
            <p:cNvPr id="7" name="Поліліні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іліні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іліні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 сполучна ліні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Місце для дати 29"/>
          <p:cNvSpPr>
            <a:spLocks noGrp="1"/>
          </p:cNvSpPr>
          <p:nvPr>
            <p:ph type="dt" sz="half" idx="10"/>
          </p:nvPr>
        </p:nvSpPr>
        <p:spPr/>
        <p:txBody>
          <a:bodyPr/>
          <a:lstStyle>
            <a:lvl1pPr>
              <a:defRPr>
                <a:solidFill>
                  <a:srgbClr val="FFFFFF"/>
                </a:solidFill>
              </a:defRPr>
            </a:lvl1pPr>
            <a:extLst/>
          </a:lstStyle>
          <a:p>
            <a:fld id="{796E2C7D-D2C0-4CDD-BD56-A29C572FDAFC}" type="datetimeFigureOut">
              <a:rPr lang="ru-RU" smtClean="0"/>
              <a:pPr/>
              <a:t>20.12.2013</a:t>
            </a:fld>
            <a:endParaRPr lang="ru-RU"/>
          </a:p>
        </p:txBody>
      </p:sp>
      <p:sp>
        <p:nvSpPr>
          <p:cNvPr id="19" name="Місце для нижнього колонтитула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Місце для номера слайда 26"/>
          <p:cNvSpPr>
            <a:spLocks noGrp="1"/>
          </p:cNvSpPr>
          <p:nvPr>
            <p:ph type="sldNum" sz="quarter" idx="12"/>
          </p:nvPr>
        </p:nvSpPr>
        <p:spPr/>
        <p:txBody>
          <a:bodyPr/>
          <a:lstStyle>
            <a:lvl1pPr>
              <a:defRPr>
                <a:solidFill>
                  <a:srgbClr val="FFFFFF"/>
                </a:solidFill>
              </a:defRPr>
            </a:lvl1pPr>
            <a:extLst/>
          </a:lstStyle>
          <a:p>
            <a:fld id="{C88E3F19-3873-46D0-BD6D-04D62FF57D8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1481329"/>
            <a:ext cx="8229600" cy="4386071"/>
          </a:xfrm>
        </p:spPr>
        <p:txBody>
          <a:bodyPr vert="eaVert"/>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796E2C7D-D2C0-4CDD-BD56-A29C572FDAFC}" type="datetimeFigureOut">
              <a:rPr lang="ru-RU" smtClean="0"/>
              <a:pPr/>
              <a:t>20.12.2013</a:t>
            </a:fld>
            <a:endParaRPr lang="ru-RU"/>
          </a:p>
        </p:txBody>
      </p:sp>
      <p:sp>
        <p:nvSpPr>
          <p:cNvPr id="5" name="Місце для нижнього колонтитула 4"/>
          <p:cNvSpPr>
            <a:spLocks noGrp="1"/>
          </p:cNvSpPr>
          <p:nvPr>
            <p:ph type="ftr" sz="quarter" idx="11"/>
          </p:nvPr>
        </p:nvSpPr>
        <p:spPr/>
        <p:txBody>
          <a:bodyPr/>
          <a:lstStyle>
            <a:extLst/>
          </a:lstStyle>
          <a:p>
            <a:endParaRPr lang="ru-RU"/>
          </a:p>
        </p:txBody>
      </p:sp>
      <p:sp>
        <p:nvSpPr>
          <p:cNvPr id="6" name="Місце для номера слайда 5"/>
          <p:cNvSpPr>
            <a:spLocks noGrp="1"/>
          </p:cNvSpPr>
          <p:nvPr>
            <p:ph type="sldNum" sz="quarter" idx="12"/>
          </p:nvPr>
        </p:nvSpPr>
        <p:spPr/>
        <p:txBody>
          <a:bodyPr/>
          <a:lstStyle>
            <a:extLst/>
          </a:lstStyle>
          <a:p>
            <a:fld id="{C88E3F19-3873-46D0-BD6D-04D62FF57D8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844013" y="274640"/>
            <a:ext cx="1777470" cy="5592761"/>
          </a:xfrm>
        </p:spPr>
        <p:txBody>
          <a:bodyPr vert="eaVert"/>
          <a:lstStyle>
            <a:extLs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274641"/>
            <a:ext cx="6324600" cy="5592760"/>
          </a:xfrm>
        </p:spPr>
        <p:txBody>
          <a:bodyPr vert="eaVert"/>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796E2C7D-D2C0-4CDD-BD56-A29C572FDAFC}" type="datetimeFigureOut">
              <a:rPr lang="ru-RU" smtClean="0"/>
              <a:pPr/>
              <a:t>20.12.2013</a:t>
            </a:fld>
            <a:endParaRPr lang="ru-RU"/>
          </a:p>
        </p:txBody>
      </p:sp>
      <p:sp>
        <p:nvSpPr>
          <p:cNvPr id="5" name="Місце для нижнього колонтитула 4"/>
          <p:cNvSpPr>
            <a:spLocks noGrp="1"/>
          </p:cNvSpPr>
          <p:nvPr>
            <p:ph type="ftr" sz="quarter" idx="11"/>
          </p:nvPr>
        </p:nvSpPr>
        <p:spPr/>
        <p:txBody>
          <a:bodyPr/>
          <a:lstStyle>
            <a:extLst/>
          </a:lstStyle>
          <a:p>
            <a:endParaRPr lang="ru-RU"/>
          </a:p>
        </p:txBody>
      </p:sp>
      <p:sp>
        <p:nvSpPr>
          <p:cNvPr id="6" name="Місце для номера слайда 5"/>
          <p:cNvSpPr>
            <a:spLocks noGrp="1"/>
          </p:cNvSpPr>
          <p:nvPr>
            <p:ph type="sldNum" sz="quarter" idx="12"/>
          </p:nvPr>
        </p:nvSpPr>
        <p:spPr/>
        <p:txBody>
          <a:bodyPr/>
          <a:lstStyle>
            <a:extLst/>
          </a:lstStyle>
          <a:p>
            <a:fld id="{C88E3F19-3873-46D0-BD6D-04D62FF57D8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lstStyle>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extLst/>
          </a:lstStyle>
          <a:p>
            <a:fld id="{796E2C7D-D2C0-4CDD-BD56-A29C572FDAFC}" type="datetimeFigureOut">
              <a:rPr lang="ru-RU" smtClean="0"/>
              <a:pPr/>
              <a:t>20.12.2013</a:t>
            </a:fld>
            <a:endParaRPr lang="ru-RU"/>
          </a:p>
        </p:txBody>
      </p:sp>
      <p:sp>
        <p:nvSpPr>
          <p:cNvPr id="5" name="Місце для нижнього колонтитула 4"/>
          <p:cNvSpPr>
            <a:spLocks noGrp="1"/>
          </p:cNvSpPr>
          <p:nvPr>
            <p:ph type="ftr" sz="quarter" idx="11"/>
          </p:nvPr>
        </p:nvSpPr>
        <p:spPr/>
        <p:txBody>
          <a:bodyPr/>
          <a:lstStyle>
            <a:extLst/>
          </a:lstStyle>
          <a:p>
            <a:endParaRPr lang="ru-RU"/>
          </a:p>
        </p:txBody>
      </p:sp>
      <p:sp>
        <p:nvSpPr>
          <p:cNvPr id="6" name="Місце для номера слайда 5"/>
          <p:cNvSpPr>
            <a:spLocks noGrp="1"/>
          </p:cNvSpPr>
          <p:nvPr>
            <p:ph type="sldNum" sz="quarter" idx="12"/>
          </p:nvPr>
        </p:nvSpPr>
        <p:spPr/>
        <p:txBody>
          <a:bodyPr/>
          <a:lstStyle>
            <a:extLst/>
          </a:lstStyle>
          <a:p>
            <a:fld id="{C88E3F19-3873-46D0-BD6D-04D62FF57D8D}"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uk-UA" smtClean="0"/>
              <a:t>Зразок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uk-UA" smtClean="0"/>
              <a:t>Зразок тексту</a:t>
            </a:r>
          </a:p>
        </p:txBody>
      </p:sp>
      <p:sp>
        <p:nvSpPr>
          <p:cNvPr id="4" name="Місце для дати 3"/>
          <p:cNvSpPr>
            <a:spLocks noGrp="1"/>
          </p:cNvSpPr>
          <p:nvPr>
            <p:ph type="dt" sz="half" idx="10"/>
          </p:nvPr>
        </p:nvSpPr>
        <p:spPr/>
        <p:txBody>
          <a:bodyPr/>
          <a:lstStyle>
            <a:extLst/>
          </a:lstStyle>
          <a:p>
            <a:fld id="{796E2C7D-D2C0-4CDD-BD56-A29C572FDAFC}" type="datetimeFigureOut">
              <a:rPr lang="ru-RU" smtClean="0"/>
              <a:pPr/>
              <a:t>20.12.2013</a:t>
            </a:fld>
            <a:endParaRPr lang="ru-RU"/>
          </a:p>
        </p:txBody>
      </p:sp>
      <p:sp>
        <p:nvSpPr>
          <p:cNvPr id="5" name="Місце для нижнього колонтитула 4"/>
          <p:cNvSpPr>
            <a:spLocks noGrp="1"/>
          </p:cNvSpPr>
          <p:nvPr>
            <p:ph type="ftr" sz="quarter" idx="11"/>
          </p:nvPr>
        </p:nvSpPr>
        <p:spPr/>
        <p:txBody>
          <a:bodyPr/>
          <a:lstStyle>
            <a:extLst/>
          </a:lstStyle>
          <a:p>
            <a:endParaRPr lang="ru-RU"/>
          </a:p>
        </p:txBody>
      </p:sp>
      <p:sp>
        <p:nvSpPr>
          <p:cNvPr id="6" name="Місце для номера слайда 5"/>
          <p:cNvSpPr>
            <a:spLocks noGrp="1"/>
          </p:cNvSpPr>
          <p:nvPr>
            <p:ph type="sldNum" sz="quarter" idx="12"/>
          </p:nvPr>
        </p:nvSpPr>
        <p:spPr/>
        <p:txBody>
          <a:bodyPr/>
          <a:lstStyle>
            <a:extLst/>
          </a:lstStyle>
          <a:p>
            <a:fld id="{C88E3F19-3873-46D0-BD6D-04D62FF57D8D}"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bg>
      <p:bgRef idx="1002">
        <a:schemeClr val="bg1"/>
      </p:bgRef>
    </p:bg>
    <p:spTree>
      <p:nvGrpSpPr>
        <p:cNvPr id="1" name=""/>
        <p:cNvGrpSpPr/>
        <p:nvPr/>
      </p:nvGrpSpPr>
      <p:grpSpPr>
        <a:xfrm>
          <a:off x="0" y="0"/>
          <a:ext cx="0" cy="0"/>
          <a:chOff x="0" y="0"/>
          <a:chExt cx="0" cy="0"/>
        </a:xfrm>
      </p:grpSpPr>
      <p:sp>
        <p:nvSpPr>
          <p:cNvPr id="3" name="Місце для вмісту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вмісту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extLst/>
          </a:lstStyle>
          <a:p>
            <a:fld id="{796E2C7D-D2C0-4CDD-BD56-A29C572FDAFC}" type="datetimeFigureOut">
              <a:rPr lang="ru-RU" smtClean="0"/>
              <a:pPr/>
              <a:t>20.12.2013</a:t>
            </a:fld>
            <a:endParaRPr lang="ru-RU"/>
          </a:p>
        </p:txBody>
      </p:sp>
      <p:sp>
        <p:nvSpPr>
          <p:cNvPr id="6" name="Місце для нижнього колонтитула 5"/>
          <p:cNvSpPr>
            <a:spLocks noGrp="1"/>
          </p:cNvSpPr>
          <p:nvPr>
            <p:ph type="ftr" sz="quarter" idx="11"/>
          </p:nvPr>
        </p:nvSpPr>
        <p:spPr/>
        <p:txBody>
          <a:bodyPr/>
          <a:lstStyle>
            <a:extLst/>
          </a:lstStyle>
          <a:p>
            <a:endParaRPr lang="ru-RU"/>
          </a:p>
        </p:txBody>
      </p:sp>
      <p:sp>
        <p:nvSpPr>
          <p:cNvPr id="7" name="Місце для номера слайда 6"/>
          <p:cNvSpPr>
            <a:spLocks noGrp="1"/>
          </p:cNvSpPr>
          <p:nvPr>
            <p:ph type="sldNum" sz="quarter" idx="12"/>
          </p:nvPr>
        </p:nvSpPr>
        <p:spPr/>
        <p:txBody>
          <a:bodyPr/>
          <a:lstStyle>
            <a:extLst/>
          </a:lstStyle>
          <a:p>
            <a:fld id="{C88E3F19-3873-46D0-BD6D-04D62FF57D8D}"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uk-UA" smtClean="0"/>
              <a:t>Зразок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Порівняння">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uk-UA" smtClean="0"/>
              <a:t>Зразок тексту</a:t>
            </a:r>
          </a:p>
        </p:txBody>
      </p:sp>
      <p:sp>
        <p:nvSpPr>
          <p:cNvPr id="4" name="Місце для тексту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uk-UA" smtClean="0"/>
              <a:t>Зразок тексту</a:t>
            </a:r>
          </a:p>
        </p:txBody>
      </p:sp>
      <p:sp>
        <p:nvSpPr>
          <p:cNvPr id="5" name="Місце для вмісту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6" name="Місце для вмісту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7" name="Місце для дати 6"/>
          <p:cNvSpPr>
            <a:spLocks noGrp="1"/>
          </p:cNvSpPr>
          <p:nvPr>
            <p:ph type="dt" sz="half" idx="10"/>
          </p:nvPr>
        </p:nvSpPr>
        <p:spPr/>
        <p:txBody>
          <a:bodyPr/>
          <a:lstStyle>
            <a:extLst/>
          </a:lstStyle>
          <a:p>
            <a:fld id="{796E2C7D-D2C0-4CDD-BD56-A29C572FDAFC}" type="datetimeFigureOut">
              <a:rPr lang="ru-RU" smtClean="0"/>
              <a:pPr/>
              <a:t>20.12.2013</a:t>
            </a:fld>
            <a:endParaRPr lang="ru-RU"/>
          </a:p>
        </p:txBody>
      </p:sp>
      <p:sp>
        <p:nvSpPr>
          <p:cNvPr id="8" name="Місце для нижнього колонтитула 7"/>
          <p:cNvSpPr>
            <a:spLocks noGrp="1"/>
          </p:cNvSpPr>
          <p:nvPr>
            <p:ph type="ftr" sz="quarter" idx="11"/>
          </p:nvPr>
        </p:nvSpPr>
        <p:spPr/>
        <p:txBody>
          <a:bodyPr/>
          <a:lstStyle>
            <a:extLst/>
          </a:lstStyle>
          <a:p>
            <a:endParaRPr lang="ru-RU"/>
          </a:p>
        </p:txBody>
      </p:sp>
      <p:sp>
        <p:nvSpPr>
          <p:cNvPr id="9" name="Місце для номера слайда 8"/>
          <p:cNvSpPr>
            <a:spLocks noGrp="1"/>
          </p:cNvSpPr>
          <p:nvPr>
            <p:ph type="sldNum" sz="quarter" idx="12"/>
          </p:nvPr>
        </p:nvSpPr>
        <p:spPr/>
        <p:txBody>
          <a:bodyPr/>
          <a:lstStyle>
            <a:extLst/>
          </a:lstStyle>
          <a:p>
            <a:fld id="{C88E3F19-3873-46D0-BD6D-04D62FF57D8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bg>
      <p:bgRef idx="1002">
        <a:schemeClr val="bg1"/>
      </p:bgRef>
    </p:bg>
    <p:spTree>
      <p:nvGrpSpPr>
        <p:cNvPr id="1" name=""/>
        <p:cNvGrpSpPr/>
        <p:nvPr/>
      </p:nvGrpSpPr>
      <p:grpSpPr>
        <a:xfrm>
          <a:off x="0" y="0"/>
          <a:ext cx="0" cy="0"/>
          <a:chOff x="0" y="0"/>
          <a:chExt cx="0" cy="0"/>
        </a:xfrm>
      </p:grpSpPr>
      <p:sp>
        <p:nvSpPr>
          <p:cNvPr id="3" name="Місце для дати 2"/>
          <p:cNvSpPr>
            <a:spLocks noGrp="1"/>
          </p:cNvSpPr>
          <p:nvPr>
            <p:ph type="dt" sz="half" idx="10"/>
          </p:nvPr>
        </p:nvSpPr>
        <p:spPr/>
        <p:txBody>
          <a:bodyPr/>
          <a:lstStyle>
            <a:extLst/>
          </a:lstStyle>
          <a:p>
            <a:fld id="{796E2C7D-D2C0-4CDD-BD56-A29C572FDAFC}" type="datetimeFigureOut">
              <a:rPr lang="ru-RU" smtClean="0"/>
              <a:pPr/>
              <a:t>20.12.2013</a:t>
            </a:fld>
            <a:endParaRPr lang="ru-RU"/>
          </a:p>
        </p:txBody>
      </p:sp>
      <p:sp>
        <p:nvSpPr>
          <p:cNvPr id="4" name="Місце для нижнього колонтитула 3"/>
          <p:cNvSpPr>
            <a:spLocks noGrp="1"/>
          </p:cNvSpPr>
          <p:nvPr>
            <p:ph type="ftr" sz="quarter" idx="11"/>
          </p:nvPr>
        </p:nvSpPr>
        <p:spPr/>
        <p:txBody>
          <a:bodyPr/>
          <a:lstStyle>
            <a:extLst/>
          </a:lstStyle>
          <a:p>
            <a:endParaRPr lang="ru-RU"/>
          </a:p>
        </p:txBody>
      </p:sp>
      <p:sp>
        <p:nvSpPr>
          <p:cNvPr id="5" name="Місце для номера слайда 4"/>
          <p:cNvSpPr>
            <a:spLocks noGrp="1"/>
          </p:cNvSpPr>
          <p:nvPr>
            <p:ph type="sldNum" sz="quarter" idx="12"/>
          </p:nvPr>
        </p:nvSpPr>
        <p:spPr/>
        <p:txBody>
          <a:bodyPr/>
          <a:lstStyle>
            <a:extLst/>
          </a:lstStyle>
          <a:p>
            <a:fld id="{C88E3F19-3873-46D0-BD6D-04D62FF57D8D}"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uk-UA" smtClean="0"/>
              <a:t>Зразок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extLst/>
          </a:lstStyle>
          <a:p>
            <a:fld id="{796E2C7D-D2C0-4CDD-BD56-A29C572FDAFC}" type="datetimeFigureOut">
              <a:rPr lang="ru-RU" smtClean="0"/>
              <a:pPr/>
              <a:t>20.12.2013</a:t>
            </a:fld>
            <a:endParaRPr lang="ru-RU"/>
          </a:p>
        </p:txBody>
      </p:sp>
      <p:sp>
        <p:nvSpPr>
          <p:cNvPr id="3" name="Місце для нижнього колонтитула 2"/>
          <p:cNvSpPr>
            <a:spLocks noGrp="1"/>
          </p:cNvSpPr>
          <p:nvPr>
            <p:ph type="ftr" sz="quarter" idx="11"/>
          </p:nvPr>
        </p:nvSpPr>
        <p:spPr/>
        <p:txBody>
          <a:bodyPr/>
          <a:lstStyle>
            <a:extLst/>
          </a:lstStyle>
          <a:p>
            <a:endParaRPr lang="ru-RU"/>
          </a:p>
        </p:txBody>
      </p:sp>
      <p:sp>
        <p:nvSpPr>
          <p:cNvPr id="4" name="Місце для номера слайда 3"/>
          <p:cNvSpPr>
            <a:spLocks noGrp="1"/>
          </p:cNvSpPr>
          <p:nvPr>
            <p:ph type="sldNum" sz="quarter" idx="12"/>
          </p:nvPr>
        </p:nvSpPr>
        <p:spPr/>
        <p:txBody>
          <a:bodyPr/>
          <a:lstStyle>
            <a:extLst/>
          </a:lstStyle>
          <a:p>
            <a:fld id="{C88E3F19-3873-46D0-BD6D-04D62FF57D8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uk-UA" smtClean="0"/>
              <a:t>Зразок заголовка</a:t>
            </a:r>
            <a:endParaRPr kumimoji="0" lang="en-US"/>
          </a:p>
        </p:txBody>
      </p:sp>
      <p:sp>
        <p:nvSpPr>
          <p:cNvPr id="3" name="Місце для тексту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uk-UA" smtClean="0"/>
              <a:t>Зразок тексту</a:t>
            </a:r>
          </a:p>
        </p:txBody>
      </p:sp>
      <p:sp>
        <p:nvSpPr>
          <p:cNvPr id="4" name="Місце для вмісту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a:xfrm>
            <a:off x="6727032" y="6407944"/>
            <a:ext cx="1920240" cy="365760"/>
          </a:xfrm>
        </p:spPr>
        <p:txBody>
          <a:bodyPr/>
          <a:lstStyle>
            <a:extLst/>
          </a:lstStyle>
          <a:p>
            <a:fld id="{796E2C7D-D2C0-4CDD-BD56-A29C572FDAFC}" type="datetimeFigureOut">
              <a:rPr lang="ru-RU" smtClean="0"/>
              <a:pPr/>
              <a:t>20.12.2013</a:t>
            </a:fld>
            <a:endParaRPr lang="ru-RU"/>
          </a:p>
        </p:txBody>
      </p:sp>
      <p:sp>
        <p:nvSpPr>
          <p:cNvPr id="6" name="Місце для нижнього колонтитула 5"/>
          <p:cNvSpPr>
            <a:spLocks noGrp="1"/>
          </p:cNvSpPr>
          <p:nvPr>
            <p:ph type="ftr" sz="quarter" idx="11"/>
          </p:nvPr>
        </p:nvSpPr>
        <p:spPr/>
        <p:txBody>
          <a:bodyPr/>
          <a:lstStyle>
            <a:extLst/>
          </a:lstStyle>
          <a:p>
            <a:endParaRPr lang="ru-RU"/>
          </a:p>
        </p:txBody>
      </p:sp>
      <p:sp>
        <p:nvSpPr>
          <p:cNvPr id="7" name="Місце для номера слайда 6"/>
          <p:cNvSpPr>
            <a:spLocks noGrp="1"/>
          </p:cNvSpPr>
          <p:nvPr>
            <p:ph type="sldNum" sz="quarter" idx="12"/>
          </p:nvPr>
        </p:nvSpPr>
        <p:spPr/>
        <p:txBody>
          <a:bodyPr/>
          <a:lstStyle>
            <a:extLst/>
          </a:lstStyle>
          <a:p>
            <a:fld id="{C88E3F19-3873-46D0-BD6D-04D62FF57D8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bg>
      <p:bgRef idx="1002">
        <a:schemeClr val="bg1"/>
      </p:bgRef>
    </p:bg>
    <p:spTree>
      <p:nvGrpSpPr>
        <p:cNvPr id="1" name=""/>
        <p:cNvGrpSpPr/>
        <p:nvPr/>
      </p:nvGrpSpPr>
      <p:grpSpPr>
        <a:xfrm>
          <a:off x="0" y="0"/>
          <a:ext cx="0" cy="0"/>
          <a:chOff x="0" y="0"/>
          <a:chExt cx="0" cy="0"/>
        </a:xfrm>
      </p:grpSpPr>
      <p:sp>
        <p:nvSpPr>
          <p:cNvPr id="4" name="Місце для тексту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uk-UA" smtClean="0"/>
              <a:t>Зразок тексту</a:t>
            </a:r>
          </a:p>
        </p:txBody>
      </p:sp>
      <p:sp>
        <p:nvSpPr>
          <p:cNvPr id="3" name="Місце для зображення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uk-UA" smtClean="0"/>
              <a:t>Клацніть піктограму, щоб додати зображення</a:t>
            </a:r>
            <a:endParaRPr kumimoji="0" lang="en-US" dirty="0"/>
          </a:p>
        </p:txBody>
      </p:sp>
      <p:sp>
        <p:nvSpPr>
          <p:cNvPr id="5" name="Місце для дати 4"/>
          <p:cNvSpPr>
            <a:spLocks noGrp="1"/>
          </p:cNvSpPr>
          <p:nvPr>
            <p:ph type="dt" sz="half" idx="10"/>
          </p:nvPr>
        </p:nvSpPr>
        <p:spPr/>
        <p:txBody>
          <a:bodyPr/>
          <a:lstStyle>
            <a:lvl1pPr>
              <a:defRPr>
                <a:solidFill>
                  <a:schemeClr val="tx1"/>
                </a:solidFill>
              </a:defRPr>
            </a:lvl1pPr>
            <a:extLst/>
          </a:lstStyle>
          <a:p>
            <a:fld id="{796E2C7D-D2C0-4CDD-BD56-A29C572FDAFC}" type="datetimeFigureOut">
              <a:rPr lang="ru-RU" smtClean="0"/>
              <a:pPr/>
              <a:t>20.12.2013</a:t>
            </a:fld>
            <a:endParaRPr lang="ru-RU"/>
          </a:p>
        </p:txBody>
      </p:sp>
      <p:sp>
        <p:nvSpPr>
          <p:cNvPr id="6" name="Місце для нижнього колонтитула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Місце для номера слайда 6"/>
          <p:cNvSpPr>
            <a:spLocks noGrp="1"/>
          </p:cNvSpPr>
          <p:nvPr>
            <p:ph type="sldNum" sz="quarter" idx="12"/>
          </p:nvPr>
        </p:nvSpPr>
        <p:spPr/>
        <p:txBody>
          <a:bodyPr/>
          <a:lstStyle>
            <a:lvl1pPr>
              <a:defRPr>
                <a:solidFill>
                  <a:schemeClr val="tx1"/>
                </a:solidFill>
              </a:defRPr>
            </a:lvl1pPr>
            <a:extLst/>
          </a:lstStyle>
          <a:p>
            <a:fld id="{C88E3F19-3873-46D0-BD6D-04D62FF57D8D}"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uk-UA" smtClean="0"/>
              <a:t>Зразок заголовка</a:t>
            </a:r>
            <a:endParaRPr kumimoji="0" lang="en-US"/>
          </a:p>
        </p:txBody>
      </p:sp>
      <p:sp>
        <p:nvSpPr>
          <p:cNvPr id="8" name="Поліліні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іліні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кутний трикут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 сполучна ліні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іліні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іліні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кутний трикут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 сполучна ліні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Місце для заголовка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uk-UA" smtClean="0"/>
              <a:t>Зразок заголовка</a:t>
            </a:r>
            <a:endParaRPr kumimoji="0" lang="en-US"/>
          </a:p>
        </p:txBody>
      </p:sp>
      <p:sp>
        <p:nvSpPr>
          <p:cNvPr id="30" name="Місце для тексту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10" name="Місце для дати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96E2C7D-D2C0-4CDD-BD56-A29C572FDAFC}" type="datetimeFigureOut">
              <a:rPr lang="ru-RU" smtClean="0"/>
              <a:pPr/>
              <a:t>20.12.2013</a:t>
            </a:fld>
            <a:endParaRPr lang="ru-RU"/>
          </a:p>
        </p:txBody>
      </p:sp>
      <p:sp>
        <p:nvSpPr>
          <p:cNvPr id="22" name="Місце для нижнього колонтитула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Місце для номера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88E3F19-3873-46D0-BD6D-04D62FF57D8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uk.wikipedia.org/wiki/XIX_%D1%81%D1%82%D0%BE%D0%BB%D1%96%D1%82%D1%82%D1%8F"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uk.wikipedia.org/w/index.php?title=%D0%9D%D0%B0%D1%86%D1%96%D0%BE%D0%BD%D0%B0%D0%BB%D1%8C%D0%BD%D0%B0_%D0%BA%D1%83%D0%BB%D1%8C%D1%82%D1%83%D1%80%D0%B0&amp;action=edit&amp;redlink=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uk.wikipedia.org/w/index.php?title=%D0%9C%D1%83%D0%B7%D0%B8%D1%87%D0%BD%D0%B0_%D0%BA%D1%83%D0%BB%D1%8C%D1%82%D1%83%D1%80%D0%B0&amp;action=edit&amp;redlink=1"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hyperlink" Target="http://uk.wikipedia.org/wiki/%D0%9A%D0%BE%D0%B2%D0%B6%D1%83%D0%BD_%D0%9F%D0%B0%D0%B2%D0%BB%D0%BE" TargetMode="External"/><Relationship Id="rId3" Type="http://schemas.openxmlformats.org/officeDocument/2006/relationships/hyperlink" Target="http://uk.wikipedia.org/wiki/%D0%96%D0%B8%D0%B2%D0%BE%D0%BF%D0%B8%D1%81" TargetMode="External"/><Relationship Id="rId7" Type="http://schemas.openxmlformats.org/officeDocument/2006/relationships/hyperlink" Target="http://uk.wikipedia.org/wiki/%D0%A2%D1%80%D1%83%D1%88_%D0%86%D0%B2%D0%B0%D0%BD"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uk.wikipedia.org/wiki/%D0%9D%D0%BE%D0%B2%D0%B0%D0%BA%D1%96%D0%B2%D1%81%D1%8C%D0%BA%D0%B8%D0%B9_%D0%9E%D0%BB%D0%B5%D0%BA%D1%81%D0%B0" TargetMode="External"/><Relationship Id="rId5" Type="http://schemas.openxmlformats.org/officeDocument/2006/relationships/hyperlink" Target="http://uk.wikipedia.org/wiki/%D0%9C%D1%83%D1%80%D0%B0%D1%88%D0%BA%D0%BE_%D0%9E%D0%BB%D0%B5%D0%BA%D1%81%D0%B0%D0%BD%D0%B4%D1%80_%D0%9E%D0%BB%D0%B5%D0%BA%D1%81%D0%B0%D0%BD%D0%B4%D1%80%D0%BE%D0%B2%D0%B8%D1%87" TargetMode="External"/><Relationship Id="rId10" Type="http://schemas.openxmlformats.org/officeDocument/2006/relationships/image" Target="../media/image13.jpeg"/><Relationship Id="rId4" Type="http://schemas.openxmlformats.org/officeDocument/2006/relationships/hyperlink" Target="http://uk.wikipedia.org/wiki/%D0%93%D1%80%D0%B0%D1%84%D1%96%D0%BA%D0%B0" TargetMode="External"/><Relationship Id="rId9"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uk.wikipedia.org/wiki/%D0%9B%D1%96%D1%82%D0%B5%D1%80%D0%B0%D1%82%D1%83%D1%80%D0%B0" TargetMode="External"/><Relationship Id="rId7" Type="http://schemas.openxmlformats.org/officeDocument/2006/relationships/hyperlink" Target="http://uk.wikipedia.org/wiki/%D0%A1%D0%B8%D0%BC%D0%B2%D0%BE%D0%BB%D1%96%D0%B7%D0%BC"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uk.wikipedia.org/wiki/%D0%A4%D1%83%D1%82%D1%83%D1%80%D0%B8%D0%B7%D0%BC" TargetMode="External"/><Relationship Id="rId5" Type="http://schemas.openxmlformats.org/officeDocument/2006/relationships/hyperlink" Target="http://uk.wikipedia.org/wiki/%D0%9D%D0%B5%D0%BE%D1%80%D0%B5%D0%B0%D0%BB%D1%96%D0%B7%D0%BC" TargetMode="External"/><Relationship Id="rId4" Type="http://schemas.openxmlformats.org/officeDocument/2006/relationships/hyperlink" Target="http://uk.wikipedia.org/wiki/%D0%A0%D0%BE%D0%BC%D0%B0%D0%BD%D1%82%D0%B8%D0%B7%D0%BC"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20575199_ff44089150.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p:nvPr>
        </p:nvSpPr>
        <p:spPr>
          <a:xfrm>
            <a:off x="1071538" y="357166"/>
            <a:ext cx="7772400" cy="1829761"/>
          </a:xfrm>
        </p:spPr>
        <p:txBody>
          <a:bodyPr/>
          <a:lstStyle/>
          <a:p>
            <a:r>
              <a:rPr lang="uk-UA" dirty="0" smtClean="0"/>
              <a:t>Наш край на початку </a:t>
            </a:r>
            <a:r>
              <a:rPr lang="uk-UA" dirty="0" err="1" smtClean="0"/>
              <a:t>ХХстоліття</a:t>
            </a:r>
            <a:endParaRPr lang="ru-RU" dirty="0"/>
          </a:p>
        </p:txBody>
      </p:sp>
      <p:sp>
        <p:nvSpPr>
          <p:cNvPr id="3" name="Підзаголовок 2"/>
          <p:cNvSpPr>
            <a:spLocks noGrp="1"/>
          </p:cNvSpPr>
          <p:nvPr>
            <p:ph type="subTitle" idx="1"/>
          </p:nvPr>
        </p:nvSpPr>
        <p:spPr/>
        <p:txBody>
          <a:bodyPr/>
          <a:lstStyle/>
          <a:p>
            <a:r>
              <a:rPr lang="uk-UA" dirty="0" smtClean="0"/>
              <a:t>Підготувала:</a:t>
            </a:r>
          </a:p>
          <a:p>
            <a:r>
              <a:rPr lang="uk-UA" dirty="0" smtClean="0"/>
              <a:t>Сало Альона</a:t>
            </a:r>
            <a:endParaRPr lang="ru-RU"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Lit.klub_.jpg"/>
          <p:cNvPicPr>
            <a:picLocks noGrp="1" noChangeAspect="1"/>
          </p:cNvPicPr>
          <p:nvPr>
            <p:ph idx="1"/>
          </p:nvPr>
        </p:nvPicPr>
        <p:blipFill>
          <a:blip r:embed="rId2" cstate="print"/>
          <a:stretch>
            <a:fillRect/>
          </a:stretch>
        </p:blipFill>
        <p:spPr>
          <a:xfrm>
            <a:off x="0" y="0"/>
            <a:ext cx="9144000" cy="6858000"/>
          </a:xfrm>
        </p:spPr>
      </p:pic>
      <p:sp>
        <p:nvSpPr>
          <p:cNvPr id="3" name="Заголовок 2"/>
          <p:cNvSpPr>
            <a:spLocks noGrp="1"/>
          </p:cNvSpPr>
          <p:nvPr>
            <p:ph type="title"/>
          </p:nvPr>
        </p:nvSpPr>
        <p:spPr>
          <a:xfrm>
            <a:off x="-571536" y="0"/>
            <a:ext cx="8229600" cy="1143000"/>
          </a:xfrm>
        </p:spPr>
        <p:txBody>
          <a:bodyPr/>
          <a:lstStyle/>
          <a:p>
            <a:r>
              <a:rPr lang="uk-UA" dirty="0" smtClean="0"/>
              <a:t>                 Культура</a:t>
            </a:r>
            <a:endParaRPr lang="ru-RU"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Lit.klub_.jpg"/>
          <p:cNvPicPr>
            <a:picLocks noChangeAspect="1"/>
          </p:cNvPicPr>
          <p:nvPr/>
        </p:nvPicPr>
        <p:blipFill>
          <a:blip r:embed="rId2" cstate="print"/>
          <a:stretch>
            <a:fillRect/>
          </a:stretch>
        </p:blipFill>
        <p:spPr>
          <a:xfrm>
            <a:off x="0" y="0"/>
            <a:ext cx="9144000" cy="6858000"/>
          </a:xfrm>
          <a:prstGeom prst="rect">
            <a:avLst/>
          </a:prstGeom>
        </p:spPr>
      </p:pic>
      <p:sp>
        <p:nvSpPr>
          <p:cNvPr id="3" name="Заголовок 2"/>
          <p:cNvSpPr>
            <a:spLocks noGrp="1"/>
          </p:cNvSpPr>
          <p:nvPr>
            <p:ph type="title"/>
          </p:nvPr>
        </p:nvSpPr>
        <p:spPr/>
        <p:txBody>
          <a:bodyPr/>
          <a:lstStyle/>
          <a:p>
            <a:endParaRPr lang="ru-RU"/>
          </a:p>
        </p:txBody>
      </p:sp>
      <p:sp>
        <p:nvSpPr>
          <p:cNvPr id="5" name="Місце для вмісту 4"/>
          <p:cNvSpPr>
            <a:spLocks noGrp="1"/>
          </p:cNvSpPr>
          <p:nvPr>
            <p:ph idx="1"/>
          </p:nvPr>
        </p:nvSpPr>
        <p:spPr/>
        <p:txBody>
          <a:bodyPr/>
          <a:lstStyle/>
          <a:p>
            <a:r>
              <a:rPr lang="ru-RU" dirty="0" smtClean="0"/>
              <a:t>На початку ХХ </a:t>
            </a:r>
            <a:r>
              <a:rPr lang="ru-RU" dirty="0" err="1" smtClean="0"/>
              <a:t>століття</a:t>
            </a:r>
            <a:r>
              <a:rPr lang="ru-RU" dirty="0" smtClean="0"/>
              <a:t> культура </a:t>
            </a:r>
            <a:r>
              <a:rPr lang="ru-RU" dirty="0" err="1" smtClean="0"/>
              <a:t>України</a:t>
            </a:r>
            <a:r>
              <a:rPr lang="ru-RU" dirty="0" smtClean="0"/>
              <a:t>, </a:t>
            </a:r>
            <a:r>
              <a:rPr lang="ru-RU" dirty="0" err="1" smtClean="0"/>
              <a:t>з</a:t>
            </a:r>
            <a:r>
              <a:rPr lang="ru-RU" dirty="0" smtClean="0"/>
              <a:t> одного боку, </a:t>
            </a:r>
            <a:r>
              <a:rPr lang="ru-RU" dirty="0" err="1" smtClean="0"/>
              <a:t>продовжувала</a:t>
            </a:r>
            <a:r>
              <a:rPr lang="ru-RU" dirty="0" smtClean="0"/>
              <a:t> </a:t>
            </a:r>
            <a:r>
              <a:rPr lang="ru-RU" dirty="0" err="1" smtClean="0"/>
              <a:t>розвивати</a:t>
            </a:r>
            <a:r>
              <a:rPr lang="ru-RU" dirty="0" smtClean="0"/>
              <a:t> </a:t>
            </a:r>
            <a:r>
              <a:rPr lang="ru-RU" dirty="0" err="1" smtClean="0"/>
              <a:t>народні</a:t>
            </a:r>
            <a:r>
              <a:rPr lang="ru-RU" dirty="0" smtClean="0"/>
              <a:t>, </a:t>
            </a:r>
            <a:r>
              <a:rPr lang="ru-RU" dirty="0" err="1" smtClean="0"/>
              <a:t>демократичні</a:t>
            </a:r>
            <a:r>
              <a:rPr lang="ru-RU" dirty="0" smtClean="0"/>
              <a:t> </a:t>
            </a:r>
            <a:r>
              <a:rPr lang="ru-RU" dirty="0" err="1" smtClean="0"/>
              <a:t>традиції</a:t>
            </a:r>
            <a:r>
              <a:rPr lang="ru-RU" dirty="0" smtClean="0"/>
              <a:t> </a:t>
            </a:r>
            <a:r>
              <a:rPr lang="ru-RU" dirty="0" smtClean="0">
                <a:hlinkClick r:id="rId3" tooltip="XIX століття"/>
              </a:rPr>
              <a:t>XIX </a:t>
            </a:r>
            <a:r>
              <a:rPr lang="ru-RU" dirty="0" err="1" smtClean="0">
                <a:hlinkClick r:id="rId3" tooltip="XIX століття"/>
              </a:rPr>
              <a:t>століття</a:t>
            </a:r>
            <a:r>
              <a:rPr lang="ru-RU" dirty="0" smtClean="0"/>
              <a:t>, а </a:t>
            </a:r>
            <a:r>
              <a:rPr lang="ru-RU" dirty="0" err="1" smtClean="0"/>
              <a:t>з</a:t>
            </a:r>
            <a:r>
              <a:rPr lang="ru-RU" dirty="0" smtClean="0"/>
              <a:t> </a:t>
            </a:r>
            <a:r>
              <a:rPr lang="ru-RU" dirty="0" err="1" smtClean="0"/>
              <a:t>іншого</a:t>
            </a:r>
            <a:r>
              <a:rPr lang="ru-RU" dirty="0" smtClean="0"/>
              <a:t> — </a:t>
            </a:r>
            <a:r>
              <a:rPr lang="ru-RU" dirty="0" err="1" smtClean="0"/>
              <a:t>йшов</a:t>
            </a:r>
            <a:r>
              <a:rPr lang="ru-RU" dirty="0" smtClean="0"/>
              <a:t> </a:t>
            </a:r>
            <a:r>
              <a:rPr lang="ru-RU" dirty="0" err="1" smtClean="0"/>
              <a:t>активний</a:t>
            </a:r>
            <a:r>
              <a:rPr lang="ru-RU" dirty="0" smtClean="0"/>
              <a:t> </a:t>
            </a:r>
            <a:r>
              <a:rPr lang="ru-RU" dirty="0" err="1" smtClean="0"/>
              <a:t>пошук</a:t>
            </a:r>
            <a:r>
              <a:rPr lang="ru-RU" dirty="0" smtClean="0"/>
              <a:t> </a:t>
            </a:r>
            <a:r>
              <a:rPr lang="ru-RU" dirty="0" err="1" smtClean="0"/>
              <a:t>нових</a:t>
            </a:r>
            <a:r>
              <a:rPr lang="ru-RU" dirty="0" smtClean="0"/>
              <a:t> форм, </a:t>
            </a:r>
            <a:r>
              <a:rPr lang="ru-RU" dirty="0" err="1" smtClean="0"/>
              <a:t>використання</a:t>
            </a:r>
            <a:r>
              <a:rPr lang="ru-RU" dirty="0" smtClean="0"/>
              <a:t> </a:t>
            </a:r>
            <a:r>
              <a:rPr lang="ru-RU" dirty="0" err="1" smtClean="0"/>
              <a:t>досягнень</a:t>
            </a:r>
            <a:r>
              <a:rPr lang="ru-RU" dirty="0" smtClean="0"/>
              <a:t> </a:t>
            </a:r>
            <a:r>
              <a:rPr lang="ru-RU" dirty="0" err="1" smtClean="0"/>
              <a:t>інших</a:t>
            </a:r>
            <a:r>
              <a:rPr lang="ru-RU" dirty="0" smtClean="0"/>
              <a:t> </a:t>
            </a:r>
            <a:r>
              <a:rPr lang="ru-RU" dirty="0" err="1" smtClean="0">
                <a:hlinkClick r:id="rId4" tooltip="Національна культура (ще не написана)"/>
              </a:rPr>
              <a:t>національних</a:t>
            </a:r>
            <a:r>
              <a:rPr lang="ru-RU" dirty="0" smtClean="0">
                <a:hlinkClick r:id="rId4" tooltip="Національна культура (ще не написана)"/>
              </a:rPr>
              <a:t> культур</a:t>
            </a:r>
            <a:r>
              <a:rPr lang="ru-RU" dirty="0" smtClean="0"/>
              <a:t>.</a:t>
            </a:r>
          </a:p>
          <a:p>
            <a:endParaRPr lang="ru-RU"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Lit.klub_.jpg"/>
          <p:cNvPicPr>
            <a:picLocks noChangeAspect="1"/>
          </p:cNvPicPr>
          <p:nvPr/>
        </p:nvPicPr>
        <p:blipFill>
          <a:blip r:embed="rId2" cstate="print"/>
          <a:stretch>
            <a:fillRect/>
          </a:stretch>
        </p:blipFill>
        <p:spPr>
          <a:xfrm>
            <a:off x="0" y="0"/>
            <a:ext cx="9144000" cy="6858000"/>
          </a:xfrm>
          <a:prstGeom prst="rect">
            <a:avLst/>
          </a:prstGeom>
        </p:spPr>
      </p:pic>
      <p:sp>
        <p:nvSpPr>
          <p:cNvPr id="2" name="Місце для вмісту 1"/>
          <p:cNvSpPr>
            <a:spLocks noGrp="1"/>
          </p:cNvSpPr>
          <p:nvPr>
            <p:ph idx="1"/>
          </p:nvPr>
        </p:nvSpPr>
        <p:spPr>
          <a:xfrm>
            <a:off x="1171548" y="0"/>
            <a:ext cx="7972452" cy="2376300"/>
          </a:xfrm>
        </p:spPr>
        <p:txBody>
          <a:bodyPr/>
          <a:lstStyle/>
          <a:p>
            <a:r>
              <a:rPr lang="ru-RU" dirty="0" err="1" smtClean="0"/>
              <a:t>Також</a:t>
            </a:r>
            <a:r>
              <a:rPr lang="ru-RU" dirty="0" smtClean="0"/>
              <a:t> початок </a:t>
            </a:r>
            <a:r>
              <a:rPr lang="ru-RU" dirty="0" err="1" smtClean="0"/>
              <a:t>сторіччя</a:t>
            </a:r>
            <a:r>
              <a:rPr lang="ru-RU" dirty="0" smtClean="0"/>
              <a:t> </a:t>
            </a:r>
            <a:r>
              <a:rPr lang="ru-RU" dirty="0" err="1" smtClean="0"/>
              <a:t>характеризувався</a:t>
            </a:r>
            <a:r>
              <a:rPr lang="ru-RU" dirty="0" smtClean="0"/>
              <a:t> </a:t>
            </a:r>
            <a:r>
              <a:rPr lang="ru-RU" dirty="0" err="1" smtClean="0"/>
              <a:t>прогресом</a:t>
            </a:r>
            <a:r>
              <a:rPr lang="ru-RU" dirty="0" smtClean="0"/>
              <a:t> в </a:t>
            </a:r>
            <a:r>
              <a:rPr lang="ru-RU" dirty="0" err="1" smtClean="0"/>
              <a:t>галузі</a:t>
            </a:r>
            <a:r>
              <a:rPr lang="ru-RU" dirty="0" smtClean="0"/>
              <a:t> </a:t>
            </a:r>
            <a:r>
              <a:rPr lang="ru-RU" dirty="0" err="1" smtClean="0">
                <a:hlinkClick r:id="rId3" tooltip="Музична культура (ще не написана)"/>
              </a:rPr>
              <a:t>музичної</a:t>
            </a:r>
            <a:r>
              <a:rPr lang="ru-RU" dirty="0" smtClean="0">
                <a:hlinkClick r:id="rId3" tooltip="Музична культура (ще не написана)"/>
              </a:rPr>
              <a:t> </a:t>
            </a:r>
            <a:r>
              <a:rPr lang="ru-RU" dirty="0" err="1" smtClean="0">
                <a:hlinkClick r:id="rId3" tooltip="Музична культура (ще не написана)"/>
              </a:rPr>
              <a:t>культури</a:t>
            </a:r>
            <a:r>
              <a:rPr lang="ru-RU" dirty="0" smtClean="0"/>
              <a:t>. </a:t>
            </a:r>
            <a:r>
              <a:rPr lang="ru-RU" dirty="0" err="1" smtClean="0"/>
              <a:t>Формується</a:t>
            </a:r>
            <a:r>
              <a:rPr lang="ru-RU" dirty="0" smtClean="0"/>
              <a:t> </a:t>
            </a:r>
            <a:r>
              <a:rPr lang="ru-RU" dirty="0" err="1" smtClean="0"/>
              <a:t>національний</a:t>
            </a:r>
            <a:r>
              <a:rPr lang="ru-RU" dirty="0" smtClean="0"/>
              <a:t> стиль, </a:t>
            </a:r>
            <a:r>
              <a:rPr lang="ru-RU" dirty="0" err="1" smtClean="0"/>
              <a:t>який</a:t>
            </a:r>
            <a:r>
              <a:rPr lang="ru-RU" dirty="0" smtClean="0"/>
              <a:t> </a:t>
            </a:r>
            <a:r>
              <a:rPr lang="ru-RU" dirty="0" err="1" smtClean="0"/>
              <a:t>об'єднує</a:t>
            </a:r>
            <a:r>
              <a:rPr lang="ru-RU" dirty="0" smtClean="0"/>
              <a:t> </a:t>
            </a:r>
            <a:r>
              <a:rPr lang="ru-RU" dirty="0" err="1" smtClean="0"/>
              <a:t>динаміку</a:t>
            </a:r>
            <a:r>
              <a:rPr lang="ru-RU" dirty="0" smtClean="0"/>
              <a:t> </a:t>
            </a:r>
            <a:r>
              <a:rPr lang="ru-RU" dirty="0" err="1" smtClean="0"/>
              <a:t>фольклорної</a:t>
            </a:r>
            <a:r>
              <a:rPr lang="ru-RU" dirty="0" smtClean="0"/>
              <a:t> </a:t>
            </a:r>
            <a:r>
              <a:rPr lang="ru-RU" dirty="0" err="1" smtClean="0"/>
              <a:t>виразності</a:t>
            </a:r>
            <a:r>
              <a:rPr lang="ru-RU" dirty="0" smtClean="0"/>
              <a:t> </a:t>
            </a:r>
            <a:r>
              <a:rPr lang="ru-RU" dirty="0" err="1" smtClean="0"/>
              <a:t>і</a:t>
            </a:r>
            <a:r>
              <a:rPr lang="ru-RU" dirty="0" smtClean="0"/>
              <a:t> </a:t>
            </a:r>
            <a:r>
              <a:rPr lang="ru-RU" dirty="0" err="1" smtClean="0"/>
              <a:t>найкращі</a:t>
            </a:r>
            <a:r>
              <a:rPr lang="ru-RU" dirty="0" smtClean="0"/>
              <a:t> </a:t>
            </a:r>
            <a:r>
              <a:rPr lang="ru-RU" dirty="0" err="1" smtClean="0"/>
              <a:t>традиції</a:t>
            </a:r>
            <a:r>
              <a:rPr lang="ru-RU" dirty="0" smtClean="0"/>
              <a:t> </a:t>
            </a:r>
            <a:r>
              <a:rPr lang="ru-RU" dirty="0" err="1" smtClean="0"/>
              <a:t>класики</a:t>
            </a:r>
            <a:r>
              <a:rPr lang="ru-RU" dirty="0" smtClean="0"/>
              <a:t>. </a:t>
            </a:r>
          </a:p>
          <a:p>
            <a:endParaRPr lang="ru-RU" dirty="0"/>
          </a:p>
        </p:txBody>
      </p:sp>
      <p:sp>
        <p:nvSpPr>
          <p:cNvPr id="3" name="Заголовок 2"/>
          <p:cNvSpPr>
            <a:spLocks noGrp="1"/>
          </p:cNvSpPr>
          <p:nvPr>
            <p:ph type="title"/>
          </p:nvPr>
        </p:nvSpPr>
        <p:spPr>
          <a:xfrm>
            <a:off x="500034" y="4357694"/>
            <a:ext cx="8229600" cy="1143000"/>
          </a:xfrm>
        </p:spPr>
        <p:txBody>
          <a:bodyPr/>
          <a:lstStyle/>
          <a:p>
            <a:endParaRPr lang="ru-RU" dirty="0"/>
          </a:p>
        </p:txBody>
      </p:sp>
      <p:pic>
        <p:nvPicPr>
          <p:cNvPr id="5" name="Рисунок 4" descr="82905357_large_notuy.jpg"/>
          <p:cNvPicPr>
            <a:picLocks noChangeAspect="1"/>
          </p:cNvPicPr>
          <p:nvPr/>
        </p:nvPicPr>
        <p:blipFill>
          <a:blip r:embed="rId4" cstate="print"/>
          <a:stretch>
            <a:fillRect/>
          </a:stretch>
        </p:blipFill>
        <p:spPr>
          <a:xfrm>
            <a:off x="2285984" y="2357430"/>
            <a:ext cx="6516898" cy="4236389"/>
          </a:xfrm>
          <a:prstGeom prst="rect">
            <a:avLst/>
          </a:prstGeo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Lit.klub_.jpg"/>
          <p:cNvPicPr>
            <a:picLocks noChangeAspect="1"/>
          </p:cNvPicPr>
          <p:nvPr/>
        </p:nvPicPr>
        <p:blipFill>
          <a:blip r:embed="rId2" cstate="print"/>
          <a:stretch>
            <a:fillRect/>
          </a:stretch>
        </p:blipFill>
        <p:spPr>
          <a:xfrm>
            <a:off x="0" y="0"/>
            <a:ext cx="9144000" cy="6858000"/>
          </a:xfrm>
          <a:prstGeom prst="rect">
            <a:avLst/>
          </a:prstGeom>
        </p:spPr>
      </p:pic>
      <p:sp>
        <p:nvSpPr>
          <p:cNvPr id="2" name="Місце для вмісту 1"/>
          <p:cNvSpPr>
            <a:spLocks noGrp="1"/>
          </p:cNvSpPr>
          <p:nvPr>
            <p:ph idx="1"/>
          </p:nvPr>
        </p:nvSpPr>
        <p:spPr>
          <a:xfrm>
            <a:off x="2428828" y="3993957"/>
            <a:ext cx="6715172" cy="2864043"/>
          </a:xfrm>
        </p:spPr>
        <p:txBody>
          <a:bodyPr/>
          <a:lstStyle/>
          <a:p>
            <a:r>
              <a:rPr lang="ru-RU" dirty="0" smtClean="0"/>
              <a:t>В </a:t>
            </a:r>
            <a:r>
              <a:rPr lang="ru-RU" dirty="0" err="1" smtClean="0"/>
              <a:t>Україні</a:t>
            </a:r>
            <a:r>
              <a:rPr lang="ru-RU" dirty="0" smtClean="0"/>
              <a:t> </a:t>
            </a:r>
            <a:r>
              <a:rPr lang="ru-RU" dirty="0" err="1" smtClean="0"/>
              <a:t>в</a:t>
            </a:r>
            <a:r>
              <a:rPr lang="ru-RU" dirty="0" smtClean="0"/>
              <a:t> </a:t>
            </a:r>
            <a:r>
              <a:rPr lang="ru-RU" dirty="0" err="1" smtClean="0"/>
              <a:t>галузі</a:t>
            </a:r>
            <a:r>
              <a:rPr lang="ru-RU" dirty="0" smtClean="0"/>
              <a:t> </a:t>
            </a:r>
            <a:r>
              <a:rPr lang="ru-RU" dirty="0" err="1" smtClean="0">
                <a:hlinkClick r:id="rId3" tooltip="Живопис"/>
              </a:rPr>
              <a:t>живопису</a:t>
            </a:r>
            <a:r>
              <a:rPr lang="ru-RU" dirty="0" smtClean="0"/>
              <a:t> </a:t>
            </a:r>
            <a:r>
              <a:rPr lang="ru-RU" dirty="0" err="1" smtClean="0"/>
              <a:t>і</a:t>
            </a:r>
            <a:r>
              <a:rPr lang="ru-RU" dirty="0" smtClean="0"/>
              <a:t> </a:t>
            </a:r>
            <a:r>
              <a:rPr lang="ru-RU" dirty="0" err="1" smtClean="0">
                <a:hlinkClick r:id="rId4" tooltip="Графіка"/>
              </a:rPr>
              <a:t>графіки</a:t>
            </a:r>
            <a:r>
              <a:rPr lang="ru-RU" dirty="0" smtClean="0"/>
              <a:t> активно </a:t>
            </a:r>
            <a:r>
              <a:rPr lang="ru-RU" dirty="0" err="1" smtClean="0"/>
              <a:t>працювали</a:t>
            </a:r>
            <a:r>
              <a:rPr lang="ru-RU" dirty="0" smtClean="0"/>
              <a:t> </a:t>
            </a:r>
            <a:r>
              <a:rPr lang="ru-RU" dirty="0" err="1" smtClean="0"/>
              <a:t>такі</a:t>
            </a:r>
            <a:r>
              <a:rPr lang="ru-RU" dirty="0" smtClean="0"/>
              <a:t> </a:t>
            </a:r>
            <a:r>
              <a:rPr lang="ru-RU" dirty="0" err="1" smtClean="0"/>
              <a:t>майстри</a:t>
            </a:r>
            <a:r>
              <a:rPr lang="ru-RU" dirty="0" smtClean="0"/>
              <a:t>, як </a:t>
            </a:r>
            <a:r>
              <a:rPr lang="ru-RU" dirty="0" smtClean="0">
                <a:hlinkClick r:id="rId5" tooltip="Мурашко Олександр Олександрович"/>
              </a:rPr>
              <a:t>О. Мурашко</a:t>
            </a:r>
            <a:r>
              <a:rPr lang="ru-RU" dirty="0" smtClean="0"/>
              <a:t>, </a:t>
            </a:r>
            <a:r>
              <a:rPr lang="ru-RU" dirty="0" smtClean="0">
                <a:hlinkClick r:id="rId6" tooltip="Новаківський Олекса"/>
              </a:rPr>
              <a:t>О. </a:t>
            </a:r>
            <a:r>
              <a:rPr lang="ru-RU" dirty="0" err="1" smtClean="0">
                <a:hlinkClick r:id="rId6" tooltip="Новаківський Олекса"/>
              </a:rPr>
              <a:t>Новаківський</a:t>
            </a:r>
            <a:r>
              <a:rPr lang="ru-RU" dirty="0" smtClean="0"/>
              <a:t>, </a:t>
            </a:r>
            <a:r>
              <a:rPr lang="ru-RU" dirty="0" smtClean="0">
                <a:hlinkClick r:id="rId7" tooltip="Труш Іван"/>
              </a:rPr>
              <a:t>І. </a:t>
            </a:r>
            <a:r>
              <a:rPr lang="ru-RU" dirty="0" err="1" smtClean="0">
                <a:hlinkClick r:id="rId7" tooltip="Труш Іван"/>
              </a:rPr>
              <a:t>Труш</a:t>
            </a:r>
            <a:r>
              <a:rPr lang="ru-RU" dirty="0" smtClean="0"/>
              <a:t>, </a:t>
            </a:r>
            <a:r>
              <a:rPr lang="ru-RU" dirty="0" smtClean="0">
                <a:hlinkClick r:id="rId8" tooltip="Ковжун Павло"/>
              </a:rPr>
              <a:t>П. </a:t>
            </a:r>
            <a:r>
              <a:rPr lang="ru-RU" dirty="0" err="1" smtClean="0">
                <a:hlinkClick r:id="rId8" tooltip="Ковжун Павло"/>
              </a:rPr>
              <a:t>Ковжун</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pic>
        <p:nvPicPr>
          <p:cNvPr id="5" name="Рисунок 4" descr="imgB.asp.jpeg"/>
          <p:cNvPicPr>
            <a:picLocks noChangeAspect="1"/>
          </p:cNvPicPr>
          <p:nvPr/>
        </p:nvPicPr>
        <p:blipFill>
          <a:blip r:embed="rId9" cstate="print"/>
          <a:stretch>
            <a:fillRect/>
          </a:stretch>
        </p:blipFill>
        <p:spPr>
          <a:xfrm>
            <a:off x="0" y="0"/>
            <a:ext cx="3414730" cy="2635033"/>
          </a:xfrm>
          <a:prstGeom prst="rect">
            <a:avLst/>
          </a:prstGeom>
        </p:spPr>
      </p:pic>
      <p:pic>
        <p:nvPicPr>
          <p:cNvPr id="6" name="Рисунок 5" descr="1240211604_c83beb1b9d479b5ded7bdca99f9.jpg"/>
          <p:cNvPicPr>
            <a:picLocks noChangeAspect="1"/>
          </p:cNvPicPr>
          <p:nvPr/>
        </p:nvPicPr>
        <p:blipFill>
          <a:blip r:embed="rId10" cstate="print"/>
          <a:stretch>
            <a:fillRect/>
          </a:stretch>
        </p:blipFill>
        <p:spPr>
          <a:xfrm>
            <a:off x="5143504" y="1357298"/>
            <a:ext cx="3067052" cy="2520865"/>
          </a:xfrm>
          <a:prstGeom prst="rect">
            <a:avLst/>
          </a:prstGeo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Lit.klub_.jpg"/>
          <p:cNvPicPr>
            <a:picLocks noChangeAspect="1"/>
          </p:cNvPicPr>
          <p:nvPr/>
        </p:nvPicPr>
        <p:blipFill>
          <a:blip r:embed="rId2" cstate="print"/>
          <a:stretch>
            <a:fillRect/>
          </a:stretch>
        </p:blipFill>
        <p:spPr>
          <a:xfrm>
            <a:off x="0" y="0"/>
            <a:ext cx="9144000" cy="6858000"/>
          </a:xfrm>
          <a:prstGeom prst="rect">
            <a:avLst/>
          </a:prstGeom>
        </p:spPr>
      </p:pic>
      <p:sp>
        <p:nvSpPr>
          <p:cNvPr id="2" name="Місце для вмісту 1"/>
          <p:cNvSpPr>
            <a:spLocks noGrp="1"/>
          </p:cNvSpPr>
          <p:nvPr>
            <p:ph idx="1"/>
          </p:nvPr>
        </p:nvSpPr>
        <p:spPr>
          <a:xfrm>
            <a:off x="214282" y="500042"/>
            <a:ext cx="8229600" cy="4525963"/>
          </a:xfrm>
        </p:spPr>
        <p:txBody>
          <a:bodyPr/>
          <a:lstStyle/>
          <a:p>
            <a:r>
              <a:rPr lang="ru-RU" dirty="0" err="1" smtClean="0"/>
              <a:t>Традиційні</a:t>
            </a:r>
            <a:r>
              <a:rPr lang="ru-RU" dirty="0" smtClean="0"/>
              <a:t> </a:t>
            </a:r>
            <a:r>
              <a:rPr lang="ru-RU" dirty="0" err="1" smtClean="0"/>
              <a:t>тенденції</a:t>
            </a:r>
            <a:r>
              <a:rPr lang="ru-RU" dirty="0" smtClean="0"/>
              <a:t> в </a:t>
            </a:r>
            <a:r>
              <a:rPr lang="ru-RU" dirty="0" err="1" smtClean="0"/>
              <a:t>царині</a:t>
            </a:r>
            <a:r>
              <a:rPr lang="ru-RU" dirty="0" smtClean="0"/>
              <a:t> </a:t>
            </a:r>
            <a:r>
              <a:rPr lang="ru-RU" dirty="0" err="1" smtClean="0">
                <a:hlinkClick r:id="rId3" tooltip="Література"/>
              </a:rPr>
              <a:t>літератури</a:t>
            </a:r>
            <a:r>
              <a:rPr lang="ru-RU" dirty="0" smtClean="0"/>
              <a:t> — </a:t>
            </a:r>
            <a:r>
              <a:rPr lang="ru-RU" dirty="0" smtClean="0">
                <a:hlinkClick r:id="rId4" tooltip="Романтизм"/>
              </a:rPr>
              <a:t>романтизм</a:t>
            </a:r>
            <a:r>
              <a:rPr lang="ru-RU" dirty="0" smtClean="0"/>
              <a:t> </a:t>
            </a:r>
            <a:r>
              <a:rPr lang="ru-RU" dirty="0" err="1" smtClean="0"/>
              <a:t>і</a:t>
            </a:r>
            <a:r>
              <a:rPr lang="ru-RU" dirty="0" smtClean="0"/>
              <a:t> </a:t>
            </a:r>
            <a:r>
              <a:rPr lang="ru-RU" dirty="0" err="1" smtClean="0">
                <a:hlinkClick r:id="rId5" tooltip="Неореалізм"/>
              </a:rPr>
              <a:t>неореалізм</a:t>
            </a:r>
            <a:r>
              <a:rPr lang="ru-RU" dirty="0" smtClean="0"/>
              <a:t> </a:t>
            </a:r>
            <a:r>
              <a:rPr lang="ru-RU" dirty="0" err="1" smtClean="0"/>
              <a:t>поєднувалися</a:t>
            </a:r>
            <a:r>
              <a:rPr lang="ru-RU" dirty="0" smtClean="0"/>
              <a:t> </a:t>
            </a:r>
            <a:r>
              <a:rPr lang="ru-RU" dirty="0" err="1" smtClean="0"/>
              <a:t>з</a:t>
            </a:r>
            <a:r>
              <a:rPr lang="ru-RU" dirty="0" smtClean="0"/>
              <a:t> </a:t>
            </a:r>
            <a:r>
              <a:rPr lang="ru-RU" dirty="0" err="1" smtClean="0"/>
              <a:t>розвитком</a:t>
            </a:r>
            <a:r>
              <a:rPr lang="ru-RU" dirty="0" smtClean="0"/>
              <a:t> </a:t>
            </a:r>
            <a:r>
              <a:rPr lang="ru-RU" dirty="0" smtClean="0">
                <a:hlinkClick r:id="rId6" tooltip="Футуризм"/>
              </a:rPr>
              <a:t>футуризму</a:t>
            </a:r>
            <a:r>
              <a:rPr lang="ru-RU" dirty="0" smtClean="0"/>
              <a:t>, </a:t>
            </a:r>
            <a:r>
              <a:rPr lang="ru-RU" dirty="0" err="1" smtClean="0">
                <a:hlinkClick r:id="rId7" tooltip="Символізм"/>
              </a:rPr>
              <a:t>символізму</a:t>
            </a:r>
            <a:r>
              <a:rPr lang="ru-RU" dirty="0" smtClean="0"/>
              <a:t>. Так, </a:t>
            </a:r>
            <a:r>
              <a:rPr lang="ru-RU" dirty="0" err="1" smtClean="0"/>
              <a:t>фахівці</a:t>
            </a:r>
            <a:r>
              <a:rPr lang="ru-RU" dirty="0" smtClean="0"/>
              <a:t> </a:t>
            </a:r>
            <a:r>
              <a:rPr lang="ru-RU" dirty="0" err="1" smtClean="0"/>
              <a:t>виділяють</a:t>
            </a:r>
            <a:r>
              <a:rPr lang="ru-RU" dirty="0" smtClean="0"/>
              <a:t> «</a:t>
            </a:r>
            <a:r>
              <a:rPr lang="ru-RU" dirty="0" err="1" smtClean="0"/>
              <a:t>нову</a:t>
            </a:r>
            <a:r>
              <a:rPr lang="ru-RU" dirty="0" smtClean="0"/>
              <a:t> школу» </a:t>
            </a:r>
            <a:r>
              <a:rPr lang="ru-RU" dirty="0" err="1" smtClean="0"/>
              <a:t>української</a:t>
            </a:r>
            <a:r>
              <a:rPr lang="ru-RU" dirty="0" smtClean="0"/>
              <a:t> </a:t>
            </a:r>
            <a:r>
              <a:rPr lang="ru-RU" dirty="0" err="1" smtClean="0"/>
              <a:t>прози</a:t>
            </a:r>
            <a:endParaRPr lang="ru-RU" dirty="0" smtClean="0"/>
          </a:p>
          <a:p>
            <a:endParaRPr lang="ru-RU" dirty="0"/>
          </a:p>
        </p:txBody>
      </p:sp>
      <p:sp>
        <p:nvSpPr>
          <p:cNvPr id="3" name="Заголовок 2"/>
          <p:cNvSpPr>
            <a:spLocks noGrp="1"/>
          </p:cNvSpPr>
          <p:nvPr>
            <p:ph type="title"/>
          </p:nvPr>
        </p:nvSpPr>
        <p:spPr/>
        <p:txBody>
          <a:bodyPr/>
          <a:lstStyle/>
          <a:p>
            <a:endParaRPr lang="ru-RU"/>
          </a:p>
        </p:txBody>
      </p:sp>
      <p:pic>
        <p:nvPicPr>
          <p:cNvPr id="6" name="Рисунок 5" descr="77603889.jpg"/>
          <p:cNvPicPr>
            <a:picLocks noChangeAspect="1"/>
          </p:cNvPicPr>
          <p:nvPr/>
        </p:nvPicPr>
        <p:blipFill>
          <a:blip r:embed="rId8" cstate="print"/>
          <a:stretch>
            <a:fillRect/>
          </a:stretch>
        </p:blipFill>
        <p:spPr>
          <a:xfrm>
            <a:off x="3000364" y="2500306"/>
            <a:ext cx="5238755" cy="3929066"/>
          </a:xfrm>
          <a:prstGeom prst="rect">
            <a:avLst/>
          </a:prstGeo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20575199_ff44089150.jpg"/>
          <p:cNvPicPr>
            <a:picLocks noChangeAspect="1"/>
          </p:cNvPicPr>
          <p:nvPr/>
        </p:nvPicPr>
        <p:blipFill>
          <a:blip r:embed="rId2" cstate="print"/>
          <a:stretch>
            <a:fillRect/>
          </a:stretch>
        </p:blipFill>
        <p:spPr>
          <a:xfrm>
            <a:off x="0" y="0"/>
            <a:ext cx="9144000" cy="6858000"/>
          </a:xfrm>
          <a:prstGeom prst="rect">
            <a:avLst/>
          </a:prstGeom>
        </p:spPr>
      </p:pic>
      <p:sp>
        <p:nvSpPr>
          <p:cNvPr id="2" name="Місце для вмісту 1"/>
          <p:cNvSpPr>
            <a:spLocks noGrp="1"/>
          </p:cNvSpPr>
          <p:nvPr>
            <p:ph idx="1"/>
          </p:nvPr>
        </p:nvSpPr>
        <p:spPr/>
        <p:txBody>
          <a:bodyPr/>
          <a:lstStyle/>
          <a:p>
            <a:r>
              <a:rPr lang="ru-RU" i="1" dirty="0" err="1" smtClean="0"/>
              <a:t>Воропай</a:t>
            </a:r>
            <a:r>
              <a:rPr lang="ru-RU" i="1" dirty="0" smtClean="0"/>
              <a:t> П</a:t>
            </a:r>
            <a:r>
              <a:rPr lang="ru-RU" dirty="0" smtClean="0"/>
              <a:t>. </a:t>
            </a:r>
            <a:r>
              <a:rPr lang="ru-RU" dirty="0" err="1" smtClean="0"/>
              <a:t>Звичаї</a:t>
            </a:r>
            <a:r>
              <a:rPr lang="ru-RU" dirty="0" smtClean="0"/>
              <a:t> </a:t>
            </a:r>
            <a:r>
              <a:rPr lang="ru-RU" dirty="0" err="1" smtClean="0"/>
              <a:t>українського</a:t>
            </a:r>
            <a:r>
              <a:rPr lang="ru-RU" dirty="0" smtClean="0"/>
              <a:t> народу. — </a:t>
            </a:r>
            <a:r>
              <a:rPr lang="ru-RU" dirty="0" err="1" smtClean="0"/>
              <a:t>К.:Оберіг</a:t>
            </a:r>
            <a:r>
              <a:rPr lang="ru-RU" dirty="0" smtClean="0"/>
              <a:t>, 1993. — 590 с. </a:t>
            </a:r>
            <a:r>
              <a:rPr lang="ru-RU" i="1" dirty="0" err="1" smtClean="0"/>
              <a:t>Гріненко</a:t>
            </a:r>
            <a:r>
              <a:rPr lang="ru-RU" i="1" dirty="0" smtClean="0"/>
              <a:t> Г</a:t>
            </a:r>
            <a:r>
              <a:rPr lang="ru-RU" dirty="0" smtClean="0"/>
              <a:t>. В. </a:t>
            </a:r>
            <a:r>
              <a:rPr lang="ru-RU" dirty="0" err="1" smtClean="0"/>
              <a:t>Хрестоматія</a:t>
            </a:r>
            <a:r>
              <a:rPr lang="ru-RU" dirty="0" smtClean="0"/>
              <a:t> по </a:t>
            </a:r>
            <a:r>
              <a:rPr lang="ru-RU" dirty="0" err="1" smtClean="0"/>
              <a:t>історії</a:t>
            </a:r>
            <a:r>
              <a:rPr lang="ru-RU" dirty="0" smtClean="0"/>
              <a:t> </a:t>
            </a:r>
            <a:r>
              <a:rPr lang="ru-RU" dirty="0" err="1" smtClean="0"/>
              <a:t>світової</a:t>
            </a:r>
            <a:r>
              <a:rPr lang="ru-RU" dirty="0" smtClean="0"/>
              <a:t> </a:t>
            </a:r>
            <a:r>
              <a:rPr lang="ru-RU" dirty="0" err="1" smtClean="0"/>
              <a:t>культури</a:t>
            </a:r>
            <a:r>
              <a:rPr lang="ru-RU" dirty="0" smtClean="0"/>
              <a:t>. — М.: </a:t>
            </a:r>
            <a:r>
              <a:rPr lang="ru-RU" dirty="0" err="1" smtClean="0"/>
              <a:t>Юрайт</a:t>
            </a:r>
            <a:r>
              <a:rPr lang="ru-RU" dirty="0" smtClean="0"/>
              <a:t>, 1998. — 669 с. </a:t>
            </a:r>
            <a:r>
              <a:rPr lang="ru-RU" i="1" dirty="0" err="1" smtClean="0"/>
              <a:t>Грушевський</a:t>
            </a:r>
            <a:r>
              <a:rPr lang="ru-RU" i="1" dirty="0" smtClean="0"/>
              <a:t> М. С. '</a:t>
            </a:r>
            <a:r>
              <a:rPr lang="ru-RU" dirty="0" err="1" smtClean="0"/>
              <a:t>Нарис</a:t>
            </a:r>
            <a:r>
              <a:rPr lang="ru-RU" dirty="0" smtClean="0"/>
              <a:t> </a:t>
            </a:r>
            <a:r>
              <a:rPr lang="ru-RU" dirty="0" err="1" smtClean="0"/>
              <a:t>історії</a:t>
            </a:r>
            <a:r>
              <a:rPr lang="ru-RU" dirty="0" smtClean="0"/>
              <a:t> </a:t>
            </a:r>
            <a:r>
              <a:rPr lang="ru-RU" dirty="0" err="1" smtClean="0"/>
              <a:t>українського</a:t>
            </a:r>
            <a:r>
              <a:rPr lang="ru-RU" dirty="0" smtClean="0"/>
              <a:t> народу. — </a:t>
            </a:r>
            <a:r>
              <a:rPr lang="ru-RU" dirty="0" err="1" smtClean="0"/>
              <a:t>К.:Либідь</a:t>
            </a:r>
            <a:r>
              <a:rPr lang="ru-RU" dirty="0" smtClean="0"/>
              <a:t>, 1991. — 398 с.</a:t>
            </a:r>
            <a:endParaRPr lang="ru-RU" dirty="0"/>
          </a:p>
        </p:txBody>
      </p:sp>
      <p:sp>
        <p:nvSpPr>
          <p:cNvPr id="3" name="Заголовок 2"/>
          <p:cNvSpPr>
            <a:spLocks noGrp="1"/>
          </p:cNvSpPr>
          <p:nvPr>
            <p:ph type="title"/>
          </p:nvPr>
        </p:nvSpPr>
        <p:spPr/>
        <p:txBody>
          <a:bodyPr/>
          <a:lstStyle/>
          <a:p>
            <a:r>
              <a:rPr lang="uk-UA" dirty="0" smtClean="0"/>
              <a:t>Джерела інформації</a:t>
            </a:r>
            <a:endParaRPr lang="ru-RU"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820575199_ff44089150.jpg"/>
          <p:cNvPicPr>
            <a:picLocks noChangeAspect="1"/>
          </p:cNvPicPr>
          <p:nvPr/>
        </p:nvPicPr>
        <p:blipFill>
          <a:blip r:embed="rId2" cstate="print"/>
          <a:stretch>
            <a:fillRect/>
          </a:stretch>
        </p:blipFill>
        <p:spPr>
          <a:xfrm>
            <a:off x="0" y="0"/>
            <a:ext cx="9144000" cy="6858000"/>
          </a:xfrm>
          <a:prstGeom prst="rect">
            <a:avLst/>
          </a:prstGeom>
        </p:spPr>
      </p:pic>
      <p:sp>
        <p:nvSpPr>
          <p:cNvPr id="2" name="Місце для вмісту 1"/>
          <p:cNvSpPr>
            <a:spLocks noGrp="1"/>
          </p:cNvSpPr>
          <p:nvPr>
            <p:ph idx="1"/>
          </p:nvPr>
        </p:nvSpPr>
        <p:spPr>
          <a:xfrm>
            <a:off x="642910" y="3214686"/>
            <a:ext cx="8043890" cy="2792605"/>
          </a:xfrm>
        </p:spPr>
        <p:txBody>
          <a:bodyPr/>
          <a:lstStyle/>
          <a:p>
            <a:r>
              <a:rPr lang="uk-UA" dirty="0" smtClean="0"/>
              <a:t>Дякую за увагу)</a:t>
            </a:r>
            <a:endParaRPr lang="ru-RU" dirty="0"/>
          </a:p>
        </p:txBody>
      </p:sp>
      <p:sp>
        <p:nvSpPr>
          <p:cNvPr id="3" name="Заголовок 2"/>
          <p:cNvSpPr>
            <a:spLocks noGrp="1"/>
          </p:cNvSpPr>
          <p:nvPr>
            <p:ph type="title"/>
          </p:nvPr>
        </p:nvSpPr>
        <p:spPr/>
        <p:txBody>
          <a:bodyPr/>
          <a:lstStyle/>
          <a:p>
            <a:endParaRPr lang="ru-RU"/>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Місце для вмісту 13" descr="1300167013_zerno_postavki_fao.jpg"/>
          <p:cNvPicPr>
            <a:picLocks noGrp="1" noChangeAspect="1"/>
          </p:cNvPicPr>
          <p:nvPr>
            <p:ph idx="1"/>
          </p:nvPr>
        </p:nvPicPr>
        <p:blipFill>
          <a:blip r:embed="rId2" cstate="print"/>
          <a:stretch>
            <a:fillRect/>
          </a:stretch>
        </p:blipFill>
        <p:spPr>
          <a:xfrm>
            <a:off x="0" y="0"/>
            <a:ext cx="9144000" cy="6858000"/>
          </a:xfrm>
        </p:spPr>
      </p:pic>
      <p:sp>
        <p:nvSpPr>
          <p:cNvPr id="3" name="Заголовок 2"/>
          <p:cNvSpPr>
            <a:spLocks noGrp="1"/>
          </p:cNvSpPr>
          <p:nvPr>
            <p:ph type="title"/>
          </p:nvPr>
        </p:nvSpPr>
        <p:spPr>
          <a:xfrm>
            <a:off x="1214414" y="274638"/>
            <a:ext cx="7472386" cy="1143000"/>
          </a:xfrm>
        </p:spPr>
        <p:txBody>
          <a:bodyPr/>
          <a:lstStyle/>
          <a:p>
            <a:r>
              <a:rPr lang="uk-UA" dirty="0" smtClean="0"/>
              <a:t>Сільське господарство</a:t>
            </a:r>
            <a:endParaRPr lang="ru-RU"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1300167013_zerno_postavki_fao.jpg"/>
          <p:cNvPicPr>
            <a:picLocks noChangeAspect="1"/>
          </p:cNvPicPr>
          <p:nvPr/>
        </p:nvPicPr>
        <p:blipFill>
          <a:blip r:embed="rId2" cstate="print"/>
          <a:stretch>
            <a:fillRect/>
          </a:stretch>
        </p:blipFill>
        <p:spPr>
          <a:xfrm>
            <a:off x="0" y="0"/>
            <a:ext cx="9144028" cy="6858000"/>
          </a:xfrm>
          <a:prstGeom prst="rect">
            <a:avLst/>
          </a:prstGeom>
        </p:spPr>
      </p:pic>
      <p:sp>
        <p:nvSpPr>
          <p:cNvPr id="2" name="Місце для вмісту 1"/>
          <p:cNvSpPr>
            <a:spLocks noGrp="1"/>
          </p:cNvSpPr>
          <p:nvPr>
            <p:ph idx="1"/>
          </p:nvPr>
        </p:nvSpPr>
        <p:spPr>
          <a:xfrm>
            <a:off x="0" y="357166"/>
            <a:ext cx="5357818" cy="6500834"/>
          </a:xfrm>
        </p:spPr>
        <p:txBody>
          <a:bodyPr>
            <a:normAutofit fontScale="85000" lnSpcReduction="20000"/>
          </a:bodyPr>
          <a:lstStyle/>
          <a:p>
            <a:r>
              <a:rPr lang="uk-UA" dirty="0" smtClean="0"/>
              <a:t>Сільське господарство Запорізького краю починає змінювати свої пріоритети. Традиційне скотарство все більше поступається землеробству. Збільшення кількості робочих рук надало можливість освоювати цілинні землі, зростає площа посівів, переважна більшість господарств починає вирощувати зерно на продаж. Зернові поступово зайняли 50 - 75 % зораних земель. Зростання цін на зерно, підвищення попиту на нього підштовхували до вдосконалення знарядь праці. Звичайними у господарстві селян стають жниварки, сіялки, віялки, у кінці ХІХ ст. парові молотарки та плуги.</a:t>
            </a:r>
            <a:endParaRPr lang="ru-RU" dirty="0" smtClean="0"/>
          </a:p>
          <a:p>
            <a:endParaRPr lang="ru-RU" dirty="0"/>
          </a:p>
        </p:txBody>
      </p:sp>
      <p:sp>
        <p:nvSpPr>
          <p:cNvPr id="3" name="Заголовок 2"/>
          <p:cNvSpPr>
            <a:spLocks noGrp="1"/>
          </p:cNvSpPr>
          <p:nvPr>
            <p:ph type="title"/>
          </p:nvPr>
        </p:nvSpPr>
        <p:spPr/>
        <p:txBody>
          <a:bodyPr/>
          <a:lstStyle/>
          <a:p>
            <a:endParaRPr lang="ru-RU" dirty="0"/>
          </a:p>
        </p:txBody>
      </p:sp>
      <p:pic>
        <p:nvPicPr>
          <p:cNvPr id="5" name="Рисунок 4" descr="141997.jpg"/>
          <p:cNvPicPr>
            <a:picLocks noChangeAspect="1"/>
          </p:cNvPicPr>
          <p:nvPr/>
        </p:nvPicPr>
        <p:blipFill>
          <a:blip r:embed="rId3" cstate="print"/>
          <a:stretch>
            <a:fillRect/>
          </a:stretch>
        </p:blipFill>
        <p:spPr>
          <a:xfrm>
            <a:off x="4643438" y="285728"/>
            <a:ext cx="2381245" cy="1785934"/>
          </a:xfrm>
          <a:prstGeom prst="rect">
            <a:avLst/>
          </a:prstGeom>
        </p:spPr>
      </p:pic>
      <p:pic>
        <p:nvPicPr>
          <p:cNvPr id="6" name="Рисунок 5" descr="841064.jpg"/>
          <p:cNvPicPr>
            <a:picLocks noChangeAspect="1"/>
          </p:cNvPicPr>
          <p:nvPr/>
        </p:nvPicPr>
        <p:blipFill>
          <a:blip r:embed="rId4" cstate="print"/>
          <a:stretch>
            <a:fillRect/>
          </a:stretch>
        </p:blipFill>
        <p:spPr>
          <a:xfrm>
            <a:off x="6429388" y="2214554"/>
            <a:ext cx="2476497" cy="1857373"/>
          </a:xfrm>
          <a:prstGeom prst="rect">
            <a:avLst/>
          </a:prstGeom>
        </p:spPr>
      </p:pic>
      <p:pic>
        <p:nvPicPr>
          <p:cNvPr id="7" name="Рисунок 6" descr="5189.jpg"/>
          <p:cNvPicPr>
            <a:picLocks noChangeAspect="1"/>
          </p:cNvPicPr>
          <p:nvPr/>
        </p:nvPicPr>
        <p:blipFill>
          <a:blip r:embed="rId5" cstate="print"/>
          <a:stretch>
            <a:fillRect/>
          </a:stretch>
        </p:blipFill>
        <p:spPr>
          <a:xfrm>
            <a:off x="5429256" y="4286256"/>
            <a:ext cx="1762124" cy="2348030"/>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descr="586684.jpg"/>
          <p:cNvPicPr>
            <a:picLocks noGrp="1" noChangeAspect="1"/>
          </p:cNvPicPr>
          <p:nvPr>
            <p:ph idx="1"/>
          </p:nvPr>
        </p:nvPicPr>
        <p:blipFill>
          <a:blip r:embed="rId2" cstate="print"/>
          <a:stretch>
            <a:fillRect/>
          </a:stretch>
        </p:blipFill>
        <p:spPr>
          <a:xfrm>
            <a:off x="0" y="0"/>
            <a:ext cx="9144000" cy="6858000"/>
          </a:xfrm>
        </p:spPr>
      </p:pic>
      <p:sp>
        <p:nvSpPr>
          <p:cNvPr id="3" name="Заголовок 2"/>
          <p:cNvSpPr>
            <a:spLocks noGrp="1"/>
          </p:cNvSpPr>
          <p:nvPr>
            <p:ph type="title"/>
          </p:nvPr>
        </p:nvSpPr>
        <p:spPr>
          <a:xfrm>
            <a:off x="642910" y="0"/>
            <a:ext cx="8229600" cy="1143000"/>
          </a:xfrm>
        </p:spPr>
        <p:txBody>
          <a:bodyPr/>
          <a:lstStyle/>
          <a:p>
            <a:r>
              <a:rPr lang="uk-UA" dirty="0" smtClean="0"/>
              <a:t>               Економіка</a:t>
            </a:r>
            <a:endParaRPr lang="ru-RU"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586684.jpg"/>
          <p:cNvPicPr>
            <a:picLocks noChangeAspect="1"/>
          </p:cNvPicPr>
          <p:nvPr/>
        </p:nvPicPr>
        <p:blipFill>
          <a:blip r:embed="rId2" cstate="print"/>
          <a:stretch>
            <a:fillRect/>
          </a:stretch>
        </p:blipFill>
        <p:spPr>
          <a:xfrm>
            <a:off x="0" y="0"/>
            <a:ext cx="9144000" cy="6858000"/>
          </a:xfrm>
          <a:prstGeom prst="rect">
            <a:avLst/>
          </a:prstGeom>
        </p:spPr>
      </p:pic>
      <p:sp>
        <p:nvSpPr>
          <p:cNvPr id="2" name="Місце для вмісту 1"/>
          <p:cNvSpPr>
            <a:spLocks noGrp="1"/>
          </p:cNvSpPr>
          <p:nvPr>
            <p:ph idx="1"/>
          </p:nvPr>
        </p:nvSpPr>
        <p:spPr>
          <a:xfrm>
            <a:off x="0" y="571480"/>
            <a:ext cx="9144000" cy="6286520"/>
          </a:xfrm>
        </p:spPr>
        <p:txBody>
          <a:bodyPr>
            <a:normAutofit/>
          </a:bodyPr>
          <a:lstStyle/>
          <a:p>
            <a:r>
              <a:rPr lang="uk-UA" dirty="0" smtClean="0"/>
              <a:t>Промисловість Запорізького краю на початку ХХ ст. продовжує розвиватися, збільшуються прибутки. Криза характерна у цей період для промисловості Російської імперії не торкнулася нашого краю тому що: промисловість тут мало пов'язана з державними замовленнями;переважна кількість підприємств була пов'язана з землеробством, яке продовжувало бурхливо розвиватися.</a:t>
            </a:r>
            <a:endParaRPr lang="ru-RU" dirty="0" smtClean="0"/>
          </a:p>
          <a:p>
            <a:endParaRPr lang="ru-RU" dirty="0"/>
          </a:p>
        </p:txBody>
      </p:sp>
      <p:sp>
        <p:nvSpPr>
          <p:cNvPr id="3" name="Заголовок 2"/>
          <p:cNvSpPr>
            <a:spLocks noGrp="1"/>
          </p:cNvSpPr>
          <p:nvPr>
            <p:ph type="title"/>
          </p:nvPr>
        </p:nvSpPr>
        <p:spPr>
          <a:xfrm flipH="1">
            <a:off x="285720" y="1357298"/>
            <a:ext cx="45719" cy="1143000"/>
          </a:xfrm>
        </p:spPr>
        <p:txBody>
          <a:bodyPr/>
          <a:lstStyle/>
          <a:p>
            <a:endParaRPr lang="ru-RU"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586684.jpg"/>
          <p:cNvPicPr>
            <a:picLocks noChangeAspect="1"/>
          </p:cNvPicPr>
          <p:nvPr/>
        </p:nvPicPr>
        <p:blipFill>
          <a:blip r:embed="rId2" cstate="print"/>
          <a:stretch>
            <a:fillRect/>
          </a:stretch>
        </p:blipFill>
        <p:spPr>
          <a:xfrm>
            <a:off x="0" y="0"/>
            <a:ext cx="9144000" cy="6858000"/>
          </a:xfrm>
          <a:prstGeom prst="rect">
            <a:avLst/>
          </a:prstGeom>
        </p:spPr>
      </p:pic>
      <p:sp>
        <p:nvSpPr>
          <p:cNvPr id="2" name="Місце для вмісту 1"/>
          <p:cNvSpPr>
            <a:spLocks noGrp="1"/>
          </p:cNvSpPr>
          <p:nvPr>
            <p:ph idx="1"/>
          </p:nvPr>
        </p:nvSpPr>
        <p:spPr>
          <a:xfrm>
            <a:off x="357158" y="0"/>
            <a:ext cx="8229600" cy="4525963"/>
          </a:xfrm>
        </p:spPr>
        <p:txBody>
          <a:bodyPr/>
          <a:lstStyle/>
          <a:p>
            <a:r>
              <a:rPr lang="uk-UA" dirty="0" smtClean="0"/>
              <a:t>У 1903 створено акціонерне товариство "</a:t>
            </a:r>
            <a:r>
              <a:rPr lang="uk-UA" dirty="0" err="1" smtClean="0"/>
              <a:t>Лепп</a:t>
            </a:r>
            <a:r>
              <a:rPr lang="uk-UA" dirty="0" smtClean="0"/>
              <a:t> і </a:t>
            </a:r>
            <a:r>
              <a:rPr lang="uk-UA" dirty="0" err="1" smtClean="0"/>
              <a:t>Вальман</a:t>
            </a:r>
            <a:r>
              <a:rPr lang="uk-UA" dirty="0" smtClean="0"/>
              <a:t>". Його основний капітал 1,5 млн. Випускали жатки, молотарки, віялки, сіялки, </a:t>
            </a:r>
            <a:r>
              <a:rPr lang="uk-UA" dirty="0" err="1" smtClean="0"/>
              <a:t>маслобійки</a:t>
            </a:r>
            <a:r>
              <a:rPr lang="uk-UA" dirty="0" smtClean="0"/>
              <a:t>.</a:t>
            </a:r>
            <a:endParaRPr lang="ru-RU" dirty="0"/>
          </a:p>
        </p:txBody>
      </p:sp>
      <p:sp>
        <p:nvSpPr>
          <p:cNvPr id="3" name="Заголовок 2"/>
          <p:cNvSpPr>
            <a:spLocks noGrp="1"/>
          </p:cNvSpPr>
          <p:nvPr>
            <p:ph type="title"/>
          </p:nvPr>
        </p:nvSpPr>
        <p:spPr/>
        <p:txBody>
          <a:bodyPr/>
          <a:lstStyle/>
          <a:p>
            <a:endParaRPr lang="ru-RU"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Місце для вмісту 6" descr="586684.jpg"/>
          <p:cNvPicPr>
            <a:picLocks noGrp="1" noChangeAspect="1"/>
          </p:cNvPicPr>
          <p:nvPr>
            <p:ph idx="1"/>
          </p:nvPr>
        </p:nvPicPr>
        <p:blipFill>
          <a:blip r:embed="rId2" cstate="print"/>
          <a:stretch>
            <a:fillRect/>
          </a:stretch>
        </p:blipFill>
        <p:spPr>
          <a:xfrm>
            <a:off x="0" y="0"/>
            <a:ext cx="9144000" cy="6858000"/>
          </a:xfrm>
        </p:spPr>
      </p:pic>
      <p:sp>
        <p:nvSpPr>
          <p:cNvPr id="3" name="Заголовок 2"/>
          <p:cNvSpPr>
            <a:spLocks noGrp="1"/>
          </p:cNvSpPr>
          <p:nvPr>
            <p:ph type="title"/>
          </p:nvPr>
        </p:nvSpPr>
        <p:spPr/>
        <p:txBody>
          <a:bodyPr/>
          <a:lstStyle/>
          <a:p>
            <a:endParaRPr lang="ru-RU"/>
          </a:p>
        </p:txBody>
      </p:sp>
      <p:pic>
        <p:nvPicPr>
          <p:cNvPr id="5" name="Рисунок 4" descr="hortitza_10.jpg"/>
          <p:cNvPicPr>
            <a:picLocks noChangeAspect="1"/>
          </p:cNvPicPr>
          <p:nvPr/>
        </p:nvPicPr>
        <p:blipFill>
          <a:blip r:embed="rId3" cstate="print"/>
          <a:stretch>
            <a:fillRect/>
          </a:stretch>
        </p:blipFill>
        <p:spPr>
          <a:xfrm>
            <a:off x="928662" y="571480"/>
            <a:ext cx="7345034" cy="5214974"/>
          </a:xfrm>
          <a:prstGeom prst="rect">
            <a:avLst/>
          </a:prstGeo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586684.jpg"/>
          <p:cNvPicPr>
            <a:picLocks noChangeAspect="1"/>
          </p:cNvPicPr>
          <p:nvPr/>
        </p:nvPicPr>
        <p:blipFill>
          <a:blip r:embed="rId2" cstate="print"/>
          <a:stretch>
            <a:fillRect/>
          </a:stretch>
        </p:blipFill>
        <p:spPr>
          <a:xfrm>
            <a:off x="0" y="0"/>
            <a:ext cx="9144000" cy="6858000"/>
          </a:xfrm>
          <a:prstGeom prst="rect">
            <a:avLst/>
          </a:prstGeom>
        </p:spPr>
      </p:pic>
      <p:sp>
        <p:nvSpPr>
          <p:cNvPr id="2" name="Місце для вмісту 1"/>
          <p:cNvSpPr>
            <a:spLocks noGrp="1"/>
          </p:cNvSpPr>
          <p:nvPr>
            <p:ph idx="1"/>
          </p:nvPr>
        </p:nvSpPr>
        <p:spPr/>
        <p:txBody>
          <a:bodyPr/>
          <a:lstStyle/>
          <a:p>
            <a:r>
              <a:rPr lang="uk-UA" dirty="0" smtClean="0"/>
              <a:t>Розвиток залізниць стимулює торговий обіг: у 1902-1904 рр. до Бердянська привезли залізницею 20 млн. пудів товарів, шляхами 1,7 млн.; 295 тис. водним. Товар реалізовувався 550 торговельними підприємства Бердянська. Обіг торгівлі досягав десятків млн.</a:t>
            </a:r>
            <a:endParaRPr lang="ru-RU" dirty="0"/>
          </a:p>
        </p:txBody>
      </p:sp>
      <p:sp>
        <p:nvSpPr>
          <p:cNvPr id="3" name="Заголовок 2"/>
          <p:cNvSpPr>
            <a:spLocks noGrp="1"/>
          </p:cNvSpPr>
          <p:nvPr>
            <p:ph type="title"/>
          </p:nvPr>
        </p:nvSpPr>
        <p:spPr/>
        <p:txBody>
          <a:bodyPr/>
          <a:lstStyle/>
          <a:p>
            <a:endParaRPr lang="ru-RU" dirty="0"/>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Місце для вмісту 6" descr="586684.jpg"/>
          <p:cNvPicPr>
            <a:picLocks noGrp="1" noChangeAspect="1"/>
          </p:cNvPicPr>
          <p:nvPr>
            <p:ph idx="1"/>
          </p:nvPr>
        </p:nvPicPr>
        <p:blipFill>
          <a:blip r:embed="rId2" cstate="print"/>
          <a:stretch>
            <a:fillRect/>
          </a:stretch>
        </p:blipFill>
        <p:spPr>
          <a:xfrm>
            <a:off x="0" y="0"/>
            <a:ext cx="9144000" cy="6858000"/>
          </a:xfrm>
        </p:spPr>
      </p:pic>
      <p:sp>
        <p:nvSpPr>
          <p:cNvPr id="3" name="Заголовок 2"/>
          <p:cNvSpPr>
            <a:spLocks noGrp="1"/>
          </p:cNvSpPr>
          <p:nvPr>
            <p:ph type="title"/>
          </p:nvPr>
        </p:nvSpPr>
        <p:spPr/>
        <p:txBody>
          <a:bodyPr/>
          <a:lstStyle/>
          <a:p>
            <a:endParaRPr lang="ru-RU" dirty="0"/>
          </a:p>
        </p:txBody>
      </p:sp>
      <p:pic>
        <p:nvPicPr>
          <p:cNvPr id="5" name="Рисунок 4" descr="images.jpg"/>
          <p:cNvPicPr>
            <a:picLocks noChangeAspect="1"/>
          </p:cNvPicPr>
          <p:nvPr/>
        </p:nvPicPr>
        <p:blipFill>
          <a:blip r:embed="rId3" cstate="print"/>
          <a:stretch>
            <a:fillRect/>
          </a:stretch>
        </p:blipFill>
        <p:spPr>
          <a:xfrm>
            <a:off x="1053016" y="789552"/>
            <a:ext cx="7233760" cy="5139778"/>
          </a:xfrm>
          <a:prstGeom prst="rect">
            <a:avLst/>
          </a:prstGeom>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естибюль">
  <a:themeElements>
    <a:clrScheme name="Вестибюль">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Вестибюль">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Вестибюль">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201</TotalTime>
  <Words>298</Words>
  <Application>Microsoft Office PowerPoint</Application>
  <PresentationFormat>Екран (4:3)</PresentationFormat>
  <Paragraphs>17</Paragraphs>
  <Slides>16</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16</vt:i4>
      </vt:variant>
    </vt:vector>
  </HeadingPairs>
  <TitlesOfParts>
    <vt:vector size="17" baseType="lpstr">
      <vt:lpstr>Вестибюль</vt:lpstr>
      <vt:lpstr>Наш край на початку ХХстоліття</vt:lpstr>
      <vt:lpstr>Сільське господарство</vt:lpstr>
      <vt:lpstr>Слайд 3</vt:lpstr>
      <vt:lpstr>               Економіка</vt:lpstr>
      <vt:lpstr>Слайд 5</vt:lpstr>
      <vt:lpstr>Слайд 6</vt:lpstr>
      <vt:lpstr>Слайд 7</vt:lpstr>
      <vt:lpstr>Слайд 8</vt:lpstr>
      <vt:lpstr>Слайд 9</vt:lpstr>
      <vt:lpstr>                 Культура</vt:lpstr>
      <vt:lpstr>Слайд 11</vt:lpstr>
      <vt:lpstr>Слайд 12</vt:lpstr>
      <vt:lpstr>Слайд 13</vt:lpstr>
      <vt:lpstr>Слайд 14</vt:lpstr>
      <vt:lpstr>Джерела інформації</vt:lpstr>
      <vt:lpstr>Слайд 16</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Наш край на початку ХХстоліття</dc:title>
  <dc:creator>gv</dc:creator>
  <cp:lastModifiedBy>gv</cp:lastModifiedBy>
  <cp:revision>19</cp:revision>
  <dcterms:created xsi:type="dcterms:W3CDTF">2013-12-18T04:38:53Z</dcterms:created>
  <dcterms:modified xsi:type="dcterms:W3CDTF">2013-12-20T18:05:21Z</dcterms:modified>
</cp:coreProperties>
</file>