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88D22F5-45DD-4613-A804-7882F2484662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5B27-0FF1-429F-90D0-4DCA070F0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2F5-45DD-4613-A804-7882F2484662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5B27-0FF1-429F-90D0-4DCA070F0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2F5-45DD-4613-A804-7882F2484662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5B27-0FF1-429F-90D0-4DCA070F0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2F5-45DD-4613-A804-7882F2484662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5B27-0FF1-429F-90D0-4DCA070F0FE8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2F5-45DD-4613-A804-7882F2484662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5B27-0FF1-429F-90D0-4DCA070F0FE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2F5-45DD-4613-A804-7882F2484662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5B27-0FF1-429F-90D0-4DCA070F0FE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2F5-45DD-4613-A804-7882F2484662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5B27-0FF1-429F-90D0-4DCA070F0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2F5-45DD-4613-A804-7882F2484662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5B27-0FF1-429F-90D0-4DCA070F0FE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2F5-45DD-4613-A804-7882F2484662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5B27-0FF1-429F-90D0-4DCA070F0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2F5-45DD-4613-A804-7882F2484662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5B27-0FF1-429F-90D0-4DCA070F0FE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22F5-45DD-4613-A804-7882F2484662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5B27-0FF1-429F-90D0-4DCA070F0F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88D22F5-45DD-4613-A804-7882F2484662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BDD5B27-0FF1-429F-90D0-4DCA070F0F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988840"/>
            <a:ext cx="6400800" cy="864096"/>
          </a:xfrm>
        </p:spPr>
        <p:txBody>
          <a:bodyPr>
            <a:normAutofit/>
          </a:bodyPr>
          <a:lstStyle/>
          <a:p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501008"/>
            <a:ext cx="4312568" cy="2304256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:”</a:t>
            </a:r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Р.М.Рільке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endParaRPr lang="uk-U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 учень 11-А класу</a:t>
            </a:r>
          </a:p>
          <a:p>
            <a:r>
              <a:rPr lang="uk-UA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Острожчук</a:t>
            </a:r>
            <a:r>
              <a:rPr lang="uk-UA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Богдан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27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500">
              <a:srgbClr val="D7CDB6"/>
            </a:gs>
            <a:gs pos="47000">
              <a:srgbClr val="00B0F0"/>
            </a:gs>
            <a:gs pos="26667">
              <a:srgbClr val="0070C0"/>
            </a:gs>
            <a:gs pos="50000">
              <a:srgbClr val="FFFF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Рільке</a:t>
            </a:r>
            <a:r>
              <a:rPr lang="ru-RU" dirty="0"/>
              <a:t> і </a:t>
            </a:r>
            <a:r>
              <a:rPr lang="ru-RU" dirty="0" err="1" smtClean="0"/>
              <a:t>Україна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5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500">
              <a:srgbClr val="D7CDB6"/>
            </a:gs>
            <a:gs pos="47000">
              <a:srgbClr val="00B0F0"/>
            </a:gs>
            <a:gs pos="26667">
              <a:srgbClr val="0070C0"/>
            </a:gs>
            <a:gs pos="50000">
              <a:srgbClr val="FFFF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6056" y="1124744"/>
            <a:ext cx="3035423" cy="4608512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Рільке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модерну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поезію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тому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на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Враження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Рільке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відвідин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1899 і 1900 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позначилися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«Книга про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чернече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збірці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«Часослов», як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коротких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розповідей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«Про Господа Бога 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(1900)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передусім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оповідання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тематики — «Як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Тимофій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умирав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співаючи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та «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правду»).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910446" cy="38408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2443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500">
              <a:srgbClr val="D7CDB6"/>
            </a:gs>
            <a:gs pos="47000">
              <a:srgbClr val="00B0F0"/>
            </a:gs>
            <a:gs pos="26667">
              <a:srgbClr val="0070C0"/>
            </a:gs>
            <a:gs pos="50000">
              <a:srgbClr val="FFFF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653136"/>
            <a:ext cx="6400800" cy="685800"/>
          </a:xfrm>
        </p:spPr>
        <p:txBody>
          <a:bodyPr>
            <a:noAutofit/>
          </a:bodyPr>
          <a:lstStyle/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Зацікавившися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тоді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«Словом о полку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Ігоревім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Рільке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переклав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 1902–1904 роках (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опубліковано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1930 року).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24744"/>
            <a:ext cx="2182847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118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400800" cy="446449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смерті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тяжко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страждаючи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невиліковної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хвороби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все одно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сповнений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мрій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надій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майбутнє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Райнер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Рільке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почав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листуватися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Борисом Пастернаком і Мариною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Цвєтаєвою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стосунки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двома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видатними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російськими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поетами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назвав "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блуканням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трьох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душ,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трьох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зірок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небосхилі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Всесвіту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1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грудня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1926 року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Райнер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Рільке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помер 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Швейцарії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тривалої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рідкісною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формою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невиліковної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лейкемії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3384376" cy="4599692"/>
          </a:xfrm>
        </p:spPr>
      </p:pic>
    </p:spTree>
    <p:extLst>
      <p:ext uri="{BB962C8B-B14F-4D97-AF65-F5344CB8AC3E}">
        <p14:creationId xmlns:p14="http://schemas.microsoft.com/office/powerpoint/2010/main" val="345884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80728"/>
            <a:ext cx="6400800" cy="1295400"/>
          </a:xfrm>
        </p:spPr>
        <p:txBody>
          <a:bodyPr/>
          <a:lstStyle/>
          <a:p>
            <a:r>
              <a:rPr lang="ru-RU" dirty="0"/>
              <a:t>ОСНОВНІ </a:t>
            </a:r>
            <a:r>
              <a:rPr lang="ru-RU" dirty="0" smtClean="0"/>
              <a:t>ТВОРИ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0425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i="0" dirty="0" err="1"/>
              <a:t>П</a:t>
            </a:r>
            <a:r>
              <a:rPr lang="ru-RU" i="0" dirty="0" err="1" smtClean="0"/>
              <a:t>оетичні</a:t>
            </a:r>
            <a:r>
              <a:rPr lang="ru-RU" i="0" dirty="0" smtClean="0"/>
              <a:t> </a:t>
            </a:r>
            <a:r>
              <a:rPr lang="ru-RU" i="0" dirty="0" err="1"/>
              <a:t>збірки</a:t>
            </a:r>
            <a:r>
              <a:rPr lang="ru-RU" i="0" dirty="0"/>
              <a:t> "Книга годин" ("Часослов") (1905), "Книга картин" (1902, 1906), "</a:t>
            </a:r>
            <a:r>
              <a:rPr lang="ru-RU" i="0" dirty="0" err="1"/>
              <a:t>Нові</a:t>
            </a:r>
            <a:r>
              <a:rPr lang="ru-RU" i="0" dirty="0"/>
              <a:t> </a:t>
            </a:r>
            <a:r>
              <a:rPr lang="ru-RU" i="0" dirty="0" err="1"/>
              <a:t>поезії</a:t>
            </a:r>
            <a:r>
              <a:rPr lang="ru-RU" i="0" dirty="0"/>
              <a:t>" (1907-1908), роман-</a:t>
            </a:r>
            <a:r>
              <a:rPr lang="ru-RU" i="0" dirty="0" err="1"/>
              <a:t>щоденник</a:t>
            </a:r>
            <a:r>
              <a:rPr lang="ru-RU" i="0" dirty="0"/>
              <a:t> "Записки Мальте </a:t>
            </a:r>
            <a:r>
              <a:rPr lang="ru-RU" i="0" dirty="0" err="1"/>
              <a:t>Лаурідса</a:t>
            </a:r>
            <a:r>
              <a:rPr lang="ru-RU" i="0" dirty="0"/>
              <a:t> </a:t>
            </a:r>
            <a:r>
              <a:rPr lang="ru-RU" i="0" dirty="0" err="1"/>
              <a:t>Брігге</a:t>
            </a:r>
            <a:r>
              <a:rPr lang="ru-RU" i="0" dirty="0"/>
              <a:t>" (1910), </a:t>
            </a:r>
            <a:r>
              <a:rPr lang="ru-RU" i="0" dirty="0" err="1"/>
              <a:t>поетичні</a:t>
            </a:r>
            <a:r>
              <a:rPr lang="ru-RU" i="0" dirty="0"/>
              <a:t> цикли "</a:t>
            </a:r>
            <a:r>
              <a:rPr lang="ru-RU" i="0" dirty="0" err="1"/>
              <a:t>Дуїнянські</a:t>
            </a:r>
            <a:r>
              <a:rPr lang="ru-RU" i="0" dirty="0"/>
              <a:t> </a:t>
            </a:r>
            <a:r>
              <a:rPr lang="ru-RU" i="0" dirty="0" err="1"/>
              <a:t>елегії</a:t>
            </a:r>
            <a:r>
              <a:rPr lang="ru-RU" i="0" dirty="0"/>
              <a:t>" (1922), "</a:t>
            </a:r>
            <a:r>
              <a:rPr lang="ru-RU" i="0" dirty="0" err="1"/>
              <a:t>Сонети</a:t>
            </a:r>
            <a:r>
              <a:rPr lang="ru-RU" i="0" dirty="0"/>
              <a:t> до Орфея" (1922).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6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Кінець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18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2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Дитинстово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юність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Bodya\Desktop\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2304256" cy="3572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1124744"/>
            <a:ext cx="7200800" cy="4608512"/>
          </a:xfrm>
        </p:spPr>
        <p:txBody>
          <a:bodyPr/>
          <a:lstStyle/>
          <a:p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Справжнє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ім'я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 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Рене Карл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Вільгельм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Йоган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Йозеф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Марія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Рільке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первістком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нього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з'явився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молодший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брат.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Дитинство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юність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щасливими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через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невдалий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шлюб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розпався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1884 року, коли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хлопцеві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Софія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Енц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могла забути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своєї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першої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рано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померлої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дочки, тому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трактувала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дівчинку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одягала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сукні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42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43608" y="980728"/>
            <a:ext cx="6912768" cy="4632920"/>
          </a:xfrm>
        </p:spPr>
        <p:txBody>
          <a:bodyPr>
            <a:normAutofit/>
          </a:bodyPr>
          <a:lstStyle/>
          <a:p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Йозеф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Рільке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мріяв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кар'єру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мусив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стати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залізничним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чиновником. Тому,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всупереч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1886 року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віддав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військової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1886 року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Рільке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вступив 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кадетське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училище у Санкт-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Пельтені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поблизу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Тоді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з'являються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26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3861048"/>
            <a:ext cx="2819399" cy="599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718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1893 — початок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Валерією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фон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Давід-Ронфельд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1894 —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поетичної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збірки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прозові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твори,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«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П'єр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Дюмон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3888432" cy="4773886"/>
          </a:xfrm>
        </p:spPr>
      </p:pic>
    </p:spTree>
    <p:extLst>
      <p:ext uri="{BB962C8B-B14F-4D97-AF65-F5344CB8AC3E}">
        <p14:creationId xmlns:p14="http://schemas.microsoft.com/office/powerpoint/2010/main" val="275647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789784"/>
          </a:xfrm>
        </p:spPr>
        <p:txBody>
          <a:bodyPr>
            <a:normAutofit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1897 —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Замешкування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початку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жовтня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Мюнхен.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Січень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Прага.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Кінець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початок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квітня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перша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подорож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Італію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(Арко,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Венеція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Меран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Червень-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серпень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Вольфратшаузен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жовтні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переїзд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Берлін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Знайомство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 Лу Андреас-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Саломе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поетичної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збірки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Увінчаний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мріями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Празі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інсценовано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п'єсу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«Заморозки».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515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/>
              <a:t>Лу</a:t>
            </a:r>
            <a:r>
              <a:rPr lang="uk-UA" dirty="0"/>
              <a:t> </a:t>
            </a:r>
            <a:r>
              <a:rPr lang="uk-UA" dirty="0" err="1" smtClean="0"/>
              <a:t>Андреас-Саломе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04864"/>
            <a:ext cx="2376264" cy="3430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86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61</TotalTime>
  <Words>144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Презентація</vt:lpstr>
      <vt:lpstr>Презентация PowerPoint</vt:lpstr>
      <vt:lpstr>Дитинстово і юність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1897 — Замешкування до початку жовтня: Мюнхен. Січень: Прага. Кінець березня та початок квітня — перша подорож в Італію (Арко, Венеція, Меран). Червень-серпень: Вольфратшаузен. У жовтні: переїзд у Берлін. Знайомство з Лу Андреас-Саломе. Вихід поетичної збірки «Увінчаний мріями», у Празі інсценовано п'єсу «Заморозки».</vt:lpstr>
      <vt:lpstr>Лу Андреас-Саломе</vt:lpstr>
      <vt:lpstr>Рільке і Україна</vt:lpstr>
      <vt:lpstr>Презентация PowerPoint</vt:lpstr>
      <vt:lpstr>Зацікавившися тоді «Словом о полку Ігоревім», Рільке переклав його у 1902–1904 роках (опубліковано 1930 року).</vt:lpstr>
      <vt:lpstr>За рік до смерті, тяжко страждаючи від невиліковної хвороби, але все одно сповнений мрій та надій на майбутнє, Райнер Рільке почав листуватися з Борисом Пастернаком і Мариною Цвєтаєвою. Свої стосунки з двома видатними російськими поетами він назвав "блуканням трьох душ, трьох зірок на небосхилі Всесвіту".</vt:lpstr>
      <vt:lpstr>Презентация PowerPoint</vt:lpstr>
      <vt:lpstr>ОСНОВНІ ТВОРИ</vt:lpstr>
      <vt:lpstr>Кінець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</dc:title>
  <dc:creator>Bodya</dc:creator>
  <cp:lastModifiedBy>Bodya</cp:lastModifiedBy>
  <cp:revision>9</cp:revision>
  <dcterms:created xsi:type="dcterms:W3CDTF">2013-11-30T07:58:51Z</dcterms:created>
  <dcterms:modified xsi:type="dcterms:W3CDTF">2013-11-30T09:00:32Z</dcterms:modified>
</cp:coreProperties>
</file>