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Warner_Bros_(%D1%82%D0%B5%D0%BB%D0%B5%D1%81%D0%B5%D1%80%D1%96%D0%B0%D0%BB)&amp;action=edit&amp;redlink=1" TargetMode="External"/><Relationship Id="rId13" Type="http://schemas.openxmlformats.org/officeDocument/2006/relationships/image" Target="../media/image10.jpeg"/><Relationship Id="rId3" Type="http://schemas.openxmlformats.org/officeDocument/2006/relationships/hyperlink" Target="http://uk.wikipedia.org/w/index.php?title=%D0%94%D0%B5%D0%B2%D1%96%D0%B4_%D0%9A%D1%80%D0%B5%D0%B9%D0%BD&amp;action=edit&amp;redlink=1" TargetMode="External"/><Relationship Id="rId7" Type="http://schemas.openxmlformats.org/officeDocument/2006/relationships/hyperlink" Target="http://uk.wikipedia.org/w/index.php?title=%D0%9A%D0%B5%D0%B2%D1%96%D0%BD_%D0%91%D1%80%D0%B0%D0%B9%D1%82&amp;action=edit&amp;redlink=1" TargetMode="External"/><Relationship Id="rId12" Type="http://schemas.openxmlformats.org/officeDocument/2006/relationships/image" Target="../media/image9.jpeg"/><Relationship Id="rId2" Type="http://schemas.openxmlformats.org/officeDocument/2006/relationships/hyperlink" Target="http://uk.wikipedia.org/w/index.php?title=%D0%9C%D0%B0%D1%80%D1%82%D0%B0_%D0%9A%D0%B0%D1%83%D1%84%D1%84%D0%BC%D0%B0%D0%BD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C%D1%8E%D0%B7%D0%B8%D0%BA%D0%BB" TargetMode="External"/><Relationship Id="rId11" Type="http://schemas.openxmlformats.org/officeDocument/2006/relationships/hyperlink" Target="http://uk.wikipedia.org/wiki/NBC" TargetMode="External"/><Relationship Id="rId5" Type="http://schemas.openxmlformats.org/officeDocument/2006/relationships/hyperlink" Target="http://uk.wikipedia.org/wiki/%D0%9D%D1%8C%D1%8E-%D0%99%D0%BE%D1%80%D0%BA" TargetMode="External"/><Relationship Id="rId10" Type="http://schemas.openxmlformats.org/officeDocument/2006/relationships/hyperlink" Target="http://uk.wikipedia.org/wiki/1994" TargetMode="External"/><Relationship Id="rId4" Type="http://schemas.openxmlformats.org/officeDocument/2006/relationships/hyperlink" Target="http://uk.wikipedia.org/wiki/%D0%9C%D0%B0%D1%81%D1%81%D0%B0%D1%87%D1%83%D1%81%D0%B5%D1%82%D1%81" TargetMode="External"/><Relationship Id="rId9" Type="http://schemas.openxmlformats.org/officeDocument/2006/relationships/hyperlink" Target="http://uk.wikipedia.org/wiki/%D0%9E%D1%81%D1%96%D0%BD%D1%8C" TargetMode="External"/><Relationship Id="rId1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4%D0%BE%D0%BB%D0%B0%D1%80_%D0%A1%D0%A8%D0%90" TargetMode="External"/><Relationship Id="rId2" Type="http://schemas.openxmlformats.org/officeDocument/2006/relationships/hyperlink" Target="http://uk.wikipedia.org/w/index.php?title=West_Village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uk.wikipedia.org/wiki/%D0%A1%D0%A8%D0%9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85728"/>
            <a:ext cx="7772400" cy="1829761"/>
          </a:xfrm>
        </p:spPr>
        <p:txBody>
          <a:bodyPr/>
          <a:lstStyle/>
          <a:p>
            <a:r>
              <a:rPr lang="uk-UA" dirty="0" smtClean="0"/>
              <a:t>Друзі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Рисунок 3" descr="http://www.movieposter.com/posters/archive/main/52/MPW-2610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635798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14400" y="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 </a:t>
            </a:r>
            <a:r>
              <a:rPr lang="ru-RU" dirty="0" err="1" smtClean="0"/>
              <a:t>Серіал</a:t>
            </a:r>
            <a:r>
              <a:rPr lang="ru-RU" dirty="0" smtClean="0"/>
              <a:t> "</a:t>
            </a:r>
            <a:r>
              <a:rPr lang="ru-RU" dirty="0" err="1" smtClean="0"/>
              <a:t>Друзі</a:t>
            </a:r>
            <a:r>
              <a:rPr lang="ru-RU" dirty="0" smtClean="0"/>
              <a:t>" </a:t>
            </a:r>
            <a:r>
              <a:rPr lang="en-US" dirty="0" smtClean="0"/>
              <a:t>- </a:t>
            </a:r>
            <a:r>
              <a:rPr lang="ru-RU" dirty="0" err="1" smtClean="0"/>
              <a:t>телесеріал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за свою </a:t>
            </a:r>
            <a:r>
              <a:rPr lang="ru-RU" dirty="0" err="1" smtClean="0"/>
              <a:t>недовгу</a:t>
            </a:r>
            <a:r>
              <a:rPr lang="ru-RU" dirty="0" smtClean="0"/>
              <a:t> </a:t>
            </a:r>
            <a:r>
              <a:rPr lang="ru-RU" dirty="0" err="1" smtClean="0"/>
              <a:t>історію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величезну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нагород</a:t>
            </a:r>
            <a:r>
              <a:rPr lang="ru-RU" dirty="0" smtClean="0"/>
              <a:t>, </a:t>
            </a:r>
            <a:r>
              <a:rPr lang="ru-RU" dirty="0" err="1" smtClean="0"/>
              <a:t>підкорив</a:t>
            </a:r>
            <a:r>
              <a:rPr lang="ru-RU" dirty="0" smtClean="0"/>
              <a:t> </a:t>
            </a:r>
            <a:r>
              <a:rPr lang="ru-RU" dirty="0" err="1" smtClean="0"/>
              <a:t>мільйони</a:t>
            </a:r>
            <a:r>
              <a:rPr lang="ru-RU" dirty="0" smtClean="0"/>
              <a:t> </a:t>
            </a:r>
            <a:r>
              <a:rPr lang="ru-RU" dirty="0" err="1" smtClean="0"/>
              <a:t>глядацьких</a:t>
            </a:r>
            <a:r>
              <a:rPr lang="ru-RU" dirty="0" smtClean="0"/>
              <a:t> </a:t>
            </a:r>
            <a:r>
              <a:rPr lang="ru-RU" dirty="0" err="1" smtClean="0"/>
              <a:t>сердець</a:t>
            </a:r>
            <a:r>
              <a:rPr lang="ru-RU" dirty="0" smtClean="0"/>
              <a:t> у </a:t>
            </a:r>
            <a:r>
              <a:rPr lang="ru-RU" dirty="0" err="1" smtClean="0"/>
              <a:t>всьому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. </a:t>
            </a:r>
            <a:r>
              <a:rPr lang="ru-RU" dirty="0" err="1" smtClean="0"/>
              <a:t>Шість</a:t>
            </a:r>
            <a:r>
              <a:rPr lang="ru-RU" dirty="0" smtClean="0"/>
              <a:t> </a:t>
            </a:r>
            <a:r>
              <a:rPr lang="ru-RU" dirty="0" err="1" smtClean="0"/>
              <a:t>героїв</a:t>
            </a:r>
            <a:r>
              <a:rPr lang="ru-RU" dirty="0" smtClean="0"/>
              <a:t> - </a:t>
            </a:r>
            <a:r>
              <a:rPr lang="ru-RU" dirty="0" err="1" smtClean="0"/>
              <a:t>троє</a:t>
            </a:r>
            <a:r>
              <a:rPr lang="ru-RU" dirty="0" smtClean="0"/>
              <a:t> </a:t>
            </a:r>
            <a:r>
              <a:rPr lang="ru-RU" dirty="0" err="1" smtClean="0"/>
              <a:t>чарівних</a:t>
            </a:r>
            <a:r>
              <a:rPr lang="ru-RU" dirty="0" smtClean="0"/>
              <a:t> </a:t>
            </a:r>
            <a:r>
              <a:rPr lang="ru-RU" dirty="0" err="1" smtClean="0"/>
              <a:t>дівчат</a:t>
            </a:r>
            <a:r>
              <a:rPr lang="ru-RU" dirty="0" smtClean="0"/>
              <a:t>, </a:t>
            </a:r>
            <a:r>
              <a:rPr lang="ru-RU" dirty="0" err="1" smtClean="0"/>
              <a:t>троє</a:t>
            </a:r>
            <a:r>
              <a:rPr lang="ru-RU" dirty="0" smtClean="0"/>
              <a:t> </a:t>
            </a:r>
            <a:r>
              <a:rPr lang="ru-RU" dirty="0" err="1" smtClean="0"/>
              <a:t>симпатичних</a:t>
            </a:r>
            <a:r>
              <a:rPr lang="ru-RU" dirty="0" smtClean="0"/>
              <a:t> </a:t>
            </a:r>
            <a:r>
              <a:rPr lang="ru-RU" dirty="0" err="1" smtClean="0"/>
              <a:t>хлопців</a:t>
            </a:r>
            <a:r>
              <a:rPr lang="ru-RU" dirty="0" smtClean="0"/>
              <a:t> - </a:t>
            </a:r>
            <a:r>
              <a:rPr lang="ru-RU" dirty="0" err="1" smtClean="0"/>
              <a:t>нерозлучні</a:t>
            </a:r>
            <a:r>
              <a:rPr lang="ru-RU" dirty="0" smtClean="0"/>
              <a:t> </a:t>
            </a:r>
            <a:r>
              <a:rPr lang="ru-RU" dirty="0" err="1" smtClean="0"/>
              <a:t>друзі</a:t>
            </a:r>
            <a:r>
              <a:rPr lang="ru-RU" dirty="0" smtClean="0"/>
              <a:t>. </a:t>
            </a:r>
            <a:r>
              <a:rPr lang="ru-RU" dirty="0" err="1" smtClean="0"/>
              <a:t>Навкруги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міцної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ru-RU" dirty="0" err="1" smtClean="0"/>
              <a:t>будується</a:t>
            </a:r>
            <a:r>
              <a:rPr lang="ru-RU" dirty="0" smtClean="0"/>
              <a:t> </a:t>
            </a:r>
            <a:r>
              <a:rPr lang="ru-RU" dirty="0" err="1" smtClean="0"/>
              <a:t>нескінченна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історій</a:t>
            </a:r>
            <a:r>
              <a:rPr lang="ru-RU" dirty="0" smtClean="0"/>
              <a:t>: у </a:t>
            </a:r>
            <a:r>
              <a:rPr lang="ru-RU" dirty="0" err="1" smtClean="0"/>
              <a:t>друзів</a:t>
            </a:r>
            <a:r>
              <a:rPr lang="ru-RU" dirty="0" smtClean="0"/>
              <a:t> </a:t>
            </a:r>
            <a:r>
              <a:rPr lang="ru-RU" dirty="0" err="1" smtClean="0"/>
              <a:t>трапляються</a:t>
            </a:r>
            <a:r>
              <a:rPr lang="ru-RU" dirty="0" smtClean="0"/>
              <a:t> </a:t>
            </a:r>
            <a:r>
              <a:rPr lang="ru-RU" dirty="0" err="1" smtClean="0"/>
              <a:t>романи</a:t>
            </a:r>
            <a:r>
              <a:rPr lang="ru-RU" dirty="0" smtClean="0"/>
              <a:t>, вони </a:t>
            </a:r>
            <a:r>
              <a:rPr lang="ru-RU" dirty="0" err="1" smtClean="0"/>
              <a:t>сваряться</a:t>
            </a:r>
            <a:r>
              <a:rPr lang="ru-RU" dirty="0" smtClean="0"/>
              <a:t>, </a:t>
            </a:r>
            <a:r>
              <a:rPr lang="ru-RU" dirty="0" err="1" smtClean="0"/>
              <a:t>миряться</a:t>
            </a:r>
            <a:r>
              <a:rPr lang="ru-RU" dirty="0" smtClean="0"/>
              <a:t>. Але молодь не </a:t>
            </a:r>
            <a:r>
              <a:rPr lang="ru-RU" dirty="0" err="1" smtClean="0"/>
              <a:t>може</a:t>
            </a:r>
            <a:r>
              <a:rPr lang="ru-RU" dirty="0" smtClean="0"/>
              <a:t> бути до </a:t>
            </a:r>
            <a:r>
              <a:rPr lang="ru-RU" dirty="0" err="1" smtClean="0"/>
              <a:t>кінця</a:t>
            </a:r>
            <a:r>
              <a:rPr lang="ru-RU" dirty="0" smtClean="0"/>
              <a:t> </a:t>
            </a:r>
            <a:r>
              <a:rPr lang="ru-RU" dirty="0" err="1" smtClean="0"/>
              <a:t>серйозною</a:t>
            </a:r>
            <a:r>
              <a:rPr lang="ru-RU" dirty="0" smtClean="0"/>
              <a:t>, тому </a:t>
            </a:r>
            <a:r>
              <a:rPr lang="ru-RU" dirty="0" err="1" smtClean="0"/>
              <a:t>друзі</a:t>
            </a:r>
            <a:r>
              <a:rPr lang="ru-RU" dirty="0" smtClean="0"/>
              <a:t> не </a:t>
            </a:r>
            <a:r>
              <a:rPr lang="ru-RU" dirty="0" err="1" smtClean="0"/>
              <a:t>втрачають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пожартувати</a:t>
            </a:r>
            <a:r>
              <a:rPr lang="ru-RU" dirty="0" smtClean="0"/>
              <a:t>, а </a:t>
            </a:r>
            <a:r>
              <a:rPr lang="ru-RU" dirty="0" err="1" smtClean="0"/>
              <a:t>відчуття</a:t>
            </a:r>
            <a:r>
              <a:rPr lang="ru-RU" dirty="0" smtClean="0"/>
              <a:t> </a:t>
            </a:r>
            <a:r>
              <a:rPr lang="ru-RU" dirty="0" err="1" smtClean="0"/>
              <a:t>гумору</a:t>
            </a:r>
            <a:r>
              <a:rPr lang="ru-RU" dirty="0" smtClean="0"/>
              <a:t> у них </a:t>
            </a:r>
            <a:r>
              <a:rPr lang="ru-RU" dirty="0" err="1" smtClean="0"/>
              <a:t>відмінне.Цей</a:t>
            </a:r>
            <a:r>
              <a:rPr lang="ru-RU" dirty="0" smtClean="0"/>
              <a:t> </a:t>
            </a:r>
            <a:r>
              <a:rPr lang="ru-RU" dirty="0" err="1" smtClean="0"/>
              <a:t>серіал</a:t>
            </a:r>
            <a:r>
              <a:rPr lang="ru-RU" dirty="0" smtClean="0"/>
              <a:t>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краще</a:t>
            </a:r>
            <a:r>
              <a:rPr lang="ru-RU" dirty="0" smtClean="0"/>
              <a:t> </a:t>
            </a:r>
            <a:r>
              <a:rPr lang="ru-RU" dirty="0" err="1" smtClean="0"/>
              <a:t>розуміти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відноситись</a:t>
            </a:r>
            <a:r>
              <a:rPr lang="ru-RU" dirty="0" smtClean="0"/>
              <a:t> до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посмішкою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42852"/>
            <a:ext cx="242108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357950" y="2428868"/>
            <a:ext cx="2476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Дженніфер</a:t>
            </a:r>
            <a:r>
              <a:rPr lang="ru-RU" b="1" dirty="0" smtClean="0"/>
              <a:t> </a:t>
            </a:r>
            <a:r>
              <a:rPr lang="ru-RU" b="1" dirty="0" err="1" smtClean="0"/>
              <a:t>Еністон</a:t>
            </a:r>
            <a:r>
              <a:rPr lang="ru-RU" b="1" dirty="0" smtClean="0"/>
              <a:t> </a:t>
            </a:r>
          </a:p>
        </p:txBody>
      </p:sp>
      <p:pic>
        <p:nvPicPr>
          <p:cNvPr id="6" name="Рисунок 5" descr="http://i3.woman.ru/images/article/2/3/img_23eb6e137fb6ad9c54061aa999c237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143248"/>
            <a:ext cx="2000250" cy="271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357950" y="5929330"/>
            <a:ext cx="2406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Кортні-Кокс</a:t>
            </a:r>
            <a:r>
              <a:rPr lang="ru-RU" b="1" dirty="0" smtClean="0"/>
              <a:t> </a:t>
            </a:r>
            <a:r>
              <a:rPr lang="ru-RU" b="1" dirty="0" err="1" smtClean="0"/>
              <a:t>Аркет</a:t>
            </a:r>
            <a:r>
              <a:rPr lang="ru-RU" b="1" dirty="0" smtClean="0"/>
              <a:t> </a:t>
            </a:r>
          </a:p>
        </p:txBody>
      </p:sp>
      <p:pic>
        <p:nvPicPr>
          <p:cNvPr id="8" name="Рисунок 7" descr="Фото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71876"/>
            <a:ext cx="228601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20" y="6143644"/>
            <a:ext cx="2845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Метью</a:t>
            </a:r>
            <a:r>
              <a:rPr lang="ru-RU" b="1" dirty="0" smtClean="0"/>
              <a:t> </a:t>
            </a:r>
            <a:r>
              <a:rPr lang="ru-RU" b="1" dirty="0" err="1" smtClean="0"/>
              <a:t>Ленгфорд</a:t>
            </a:r>
            <a:r>
              <a:rPr lang="ru-RU" b="1" dirty="0" smtClean="0"/>
              <a:t> </a:t>
            </a:r>
            <a:r>
              <a:rPr lang="ru-RU" b="1" dirty="0" err="1" smtClean="0"/>
              <a:t>Перр</a:t>
            </a:r>
            <a:endParaRPr lang="ru-RU" b="1" dirty="0" smtClean="0"/>
          </a:p>
        </p:txBody>
      </p:sp>
      <p:pic>
        <p:nvPicPr>
          <p:cNvPr id="10" name="Рисунок 9" descr="http://friends-online.su/uploads/posts/2013-05/1369146571_oenl30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714752"/>
            <a:ext cx="264320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357554" y="5857892"/>
            <a:ext cx="2763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Меттью</a:t>
            </a:r>
            <a:r>
              <a:rPr lang="ru-RU" b="1" dirty="0" smtClean="0"/>
              <a:t> </a:t>
            </a:r>
            <a:r>
              <a:rPr lang="ru-RU" b="1" dirty="0" err="1" smtClean="0"/>
              <a:t>Стівен</a:t>
            </a:r>
            <a:r>
              <a:rPr lang="ru-RU" b="1" dirty="0" smtClean="0"/>
              <a:t> </a:t>
            </a:r>
            <a:r>
              <a:rPr lang="ru-RU" b="1" dirty="0" err="1" smtClean="0"/>
              <a:t>Леблан</a:t>
            </a:r>
            <a:endParaRPr lang="ru-RU" b="1" dirty="0" smtClean="0"/>
          </a:p>
        </p:txBody>
      </p:sp>
      <p:pic>
        <p:nvPicPr>
          <p:cNvPr id="12" name="Рисунок 11" descr="http://www.friends10.ru/wp-content/uploads/2011/03/Lisakudrow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142852"/>
            <a:ext cx="1971675" cy="266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214678" y="2857496"/>
            <a:ext cx="3135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Ліза</a:t>
            </a:r>
            <a:r>
              <a:rPr lang="ru-RU" b="1" dirty="0" smtClean="0"/>
              <a:t> Марая </a:t>
            </a:r>
            <a:r>
              <a:rPr lang="ru-RU" b="1" dirty="0" err="1" smtClean="0"/>
              <a:t>Діана</a:t>
            </a:r>
            <a:r>
              <a:rPr lang="ru-RU" b="1" dirty="0" smtClean="0"/>
              <a:t> </a:t>
            </a:r>
            <a:r>
              <a:rPr lang="ru-RU" b="1" dirty="0" err="1" smtClean="0"/>
              <a:t>Кудроу</a:t>
            </a:r>
            <a:r>
              <a:rPr lang="ru-RU" b="1" dirty="0" smtClean="0"/>
              <a:t> </a:t>
            </a:r>
          </a:p>
        </p:txBody>
      </p:sp>
      <p:pic>
        <p:nvPicPr>
          <p:cNvPr id="15" name="Рисунок 14" descr="http://1fanrealpacan.ru/uploads/posts/2012-10/1349108591_shvimer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214290"/>
            <a:ext cx="2247900" cy="248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571472" y="2714620"/>
            <a:ext cx="1927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Девід</a:t>
            </a:r>
            <a:r>
              <a:rPr lang="ru-RU" b="1" dirty="0" smtClean="0"/>
              <a:t> </a:t>
            </a:r>
            <a:r>
              <a:rPr lang="ru-RU" b="1" dirty="0" err="1" smtClean="0"/>
              <a:t>Швіммер</a:t>
            </a:r>
            <a:endParaRPr lang="ru-RU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7072330" y="2714620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dirty="0" err="1" smtClean="0"/>
              <a:t>Рейчел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000892" y="6215082"/>
            <a:ext cx="987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Моніка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357686" y="3214686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Фібі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357686" y="6143644"/>
            <a:ext cx="811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Джої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28662" y="6488668"/>
            <a:ext cx="116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Чендлер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214414" y="3071810"/>
            <a:ext cx="572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Рос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Творці</a:t>
            </a:r>
            <a:r>
              <a:rPr lang="ru-RU" dirty="0" smtClean="0"/>
              <a:t> «</a:t>
            </a:r>
            <a:r>
              <a:rPr lang="ru-RU" dirty="0" err="1" smtClean="0"/>
              <a:t>Друзів</a:t>
            </a:r>
            <a:r>
              <a:rPr lang="ru-RU" dirty="0" smtClean="0"/>
              <a:t>», </a:t>
            </a:r>
            <a:r>
              <a:rPr lang="ru-RU" dirty="0" smtClean="0">
                <a:hlinkClick r:id="rId2" tooltip="Марта Кауффман (ще не написана)"/>
              </a:rPr>
              <a:t>Марта </a:t>
            </a:r>
            <a:r>
              <a:rPr lang="ru-RU" dirty="0" err="1" smtClean="0">
                <a:hlinkClick r:id="rId2" tooltip="Марта Кауффман (ще не написана)"/>
              </a:rPr>
              <a:t>Кауффман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Девід Крейн (ще не написана)"/>
              </a:rPr>
              <a:t>Девід</a:t>
            </a:r>
            <a:r>
              <a:rPr lang="ru-RU" dirty="0" smtClean="0">
                <a:hlinkClick r:id="rId3" tooltip="Девід Крейн (ще не написана)"/>
              </a:rPr>
              <a:t> </a:t>
            </a:r>
            <a:r>
              <a:rPr lang="ru-RU" dirty="0" err="1" smtClean="0">
                <a:hlinkClick r:id="rId3" tooltip="Девід Крейн (ще не написана)"/>
              </a:rPr>
              <a:t>Крейн</a:t>
            </a:r>
            <a:r>
              <a:rPr lang="ru-RU" dirty="0" smtClean="0"/>
              <a:t>,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друзями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вони разом </a:t>
            </a:r>
            <a:r>
              <a:rPr lang="ru-RU" dirty="0" err="1" smtClean="0"/>
              <a:t>закінчили</a:t>
            </a:r>
            <a:r>
              <a:rPr lang="ru-RU" dirty="0" smtClean="0"/>
              <a:t> </a:t>
            </a:r>
            <a:r>
              <a:rPr lang="ru-RU" dirty="0" err="1" smtClean="0"/>
              <a:t>Університет</a:t>
            </a:r>
            <a:r>
              <a:rPr lang="ru-RU" dirty="0" smtClean="0"/>
              <a:t> </a:t>
            </a:r>
            <a:r>
              <a:rPr lang="ru-RU" dirty="0" err="1" smtClean="0"/>
              <a:t>Бранделс</a:t>
            </a:r>
            <a:r>
              <a:rPr lang="ru-RU" dirty="0" smtClean="0"/>
              <a:t> у </a:t>
            </a:r>
            <a:r>
              <a:rPr lang="ru-RU" dirty="0" smtClean="0"/>
              <a:t>штат</a:t>
            </a:r>
            <a:r>
              <a:rPr lang="ru-RU" dirty="0" smtClean="0"/>
              <a:t> </a:t>
            </a:r>
            <a:r>
              <a:rPr lang="ru-RU" dirty="0" smtClean="0">
                <a:hlinkClick r:id="rId4" tooltip="Массачусетс"/>
              </a:rPr>
              <a:t>Массачусетс</a:t>
            </a:r>
            <a:r>
              <a:rPr lang="ru-RU" dirty="0" smtClean="0"/>
              <a:t>. </a:t>
            </a:r>
            <a:r>
              <a:rPr lang="ru-RU" dirty="0" err="1" smtClean="0"/>
              <a:t>Здобувши</a:t>
            </a:r>
            <a:r>
              <a:rPr lang="ru-RU" dirty="0" smtClean="0"/>
              <a:t> </a:t>
            </a:r>
            <a:r>
              <a:rPr lang="ru-RU" dirty="0" err="1" smtClean="0"/>
              <a:t>вищу</a:t>
            </a:r>
            <a:r>
              <a:rPr lang="ru-RU" dirty="0" smtClean="0"/>
              <a:t> </a:t>
            </a:r>
            <a:r>
              <a:rPr lang="ru-RU" dirty="0" err="1" smtClean="0"/>
              <a:t>освіту</a:t>
            </a:r>
            <a:r>
              <a:rPr lang="ru-RU" dirty="0" smtClean="0"/>
              <a:t>, вони </a:t>
            </a:r>
            <a:r>
              <a:rPr lang="ru-RU" dirty="0" err="1" smtClean="0"/>
              <a:t>переїхали</a:t>
            </a:r>
            <a:r>
              <a:rPr lang="ru-RU" dirty="0" smtClean="0"/>
              <a:t> до </a:t>
            </a:r>
            <a:r>
              <a:rPr lang="ru-RU" dirty="0" smtClean="0">
                <a:hlinkClick r:id="rId5" tooltip="Нью-Йорк"/>
              </a:rPr>
              <a:t>Нью-Йорка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працювали</a:t>
            </a:r>
            <a:r>
              <a:rPr lang="ru-RU" dirty="0" smtClean="0"/>
              <a:t> над </a:t>
            </a:r>
            <a:r>
              <a:rPr lang="ru-RU" dirty="0" err="1" smtClean="0"/>
              <a:t>бродвейським</a:t>
            </a:r>
            <a:r>
              <a:rPr lang="ru-RU" dirty="0" smtClean="0"/>
              <a:t> </a:t>
            </a:r>
            <a:r>
              <a:rPr lang="ru-RU" dirty="0" smtClean="0">
                <a:hlinkClick r:id="rId6" tooltip="Мюзикл"/>
              </a:rPr>
              <a:t>мюзиклом</a:t>
            </a:r>
            <a:r>
              <a:rPr lang="ru-RU" dirty="0" smtClean="0"/>
              <a:t>.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створення</a:t>
            </a:r>
            <a:r>
              <a:rPr lang="ru-RU" dirty="0" smtClean="0"/>
              <a:t> «</a:t>
            </a:r>
            <a:r>
              <a:rPr lang="ru-RU" dirty="0" err="1" smtClean="0"/>
              <a:t>Друзів</a:t>
            </a:r>
            <a:r>
              <a:rPr lang="ru-RU" dirty="0" smtClean="0"/>
              <a:t>» </a:t>
            </a:r>
            <a:r>
              <a:rPr lang="ru-RU" dirty="0" err="1" smtClean="0"/>
              <a:t>Кауффман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Крейн</a:t>
            </a:r>
            <a:r>
              <a:rPr lang="ru-RU" dirty="0" smtClean="0"/>
              <a:t> </a:t>
            </a:r>
            <a:r>
              <a:rPr lang="ru-RU" dirty="0" err="1" smtClean="0"/>
              <a:t>познайомилися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>
                <a:hlinkClick r:id="rId7" tooltip="Кевін Брайт (ще не написана)"/>
              </a:rPr>
              <a:t>Кевіном</a:t>
            </a:r>
            <a:r>
              <a:rPr lang="ru-RU" dirty="0" smtClean="0">
                <a:hlinkClick r:id="rId7" tooltip="Кевін Брайт (ще не написана)"/>
              </a:rPr>
              <a:t> </a:t>
            </a:r>
            <a:r>
              <a:rPr lang="ru-RU" dirty="0" err="1" smtClean="0">
                <a:hlinkClick r:id="rId7" tooltip="Кевін Брайт (ще не написана)"/>
              </a:rPr>
              <a:t>Брайтом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зустрічі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директорами </a:t>
            </a:r>
            <a:r>
              <a:rPr lang="ru-RU" dirty="0" err="1" smtClean="0"/>
              <a:t>кінокомпанії</a:t>
            </a:r>
            <a:r>
              <a:rPr lang="ru-RU" dirty="0" smtClean="0"/>
              <a:t> </a:t>
            </a:r>
            <a:r>
              <a:rPr lang="en-US" dirty="0" smtClean="0">
                <a:hlinkClick r:id="rId8" tooltip="Warner Bros (телесеріал) (ще не написана)"/>
              </a:rPr>
              <a:t>Warner Bros</a:t>
            </a:r>
            <a:r>
              <a:rPr lang="en-US" dirty="0" smtClean="0"/>
              <a:t>, </a:t>
            </a:r>
            <a:r>
              <a:rPr lang="ru-RU" dirty="0" err="1" smtClean="0"/>
              <a:t>телебачення</a:t>
            </a:r>
            <a:r>
              <a:rPr lang="ru-RU" dirty="0" smtClean="0"/>
              <a:t> </a:t>
            </a:r>
            <a:r>
              <a:rPr lang="ru-RU" dirty="0" err="1" smtClean="0"/>
              <a:t>запланувало</a:t>
            </a:r>
            <a:r>
              <a:rPr lang="ru-RU" dirty="0" smtClean="0"/>
              <a:t> три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проекти</a:t>
            </a:r>
            <a:r>
              <a:rPr lang="ru-RU" dirty="0" smtClean="0"/>
              <a:t> </a:t>
            </a:r>
            <a:r>
              <a:rPr lang="ru-RU" dirty="0" err="1" smtClean="0"/>
              <a:t>комедії</a:t>
            </a:r>
            <a:r>
              <a:rPr lang="ru-RU" dirty="0" smtClean="0"/>
              <a:t> на </a:t>
            </a:r>
            <a:r>
              <a:rPr lang="ru-RU" dirty="0" err="1" smtClean="0">
                <a:hlinkClick r:id="rId9" tooltip="Осінь"/>
              </a:rPr>
              <a:t>осінь</a:t>
            </a:r>
            <a:r>
              <a:rPr lang="ru-RU" dirty="0" smtClean="0"/>
              <a:t> </a:t>
            </a:r>
            <a:r>
              <a:rPr lang="ru-RU" dirty="0" smtClean="0">
                <a:hlinkClick r:id="rId10" tooltip="1994"/>
              </a:rPr>
              <a:t>1994</a:t>
            </a:r>
            <a:r>
              <a:rPr lang="ru-RU" dirty="0" smtClean="0"/>
              <a:t> року. Два </a:t>
            </a:r>
            <a:r>
              <a:rPr lang="ru-RU" dirty="0" err="1" smtClean="0"/>
              <a:t>проекти</a:t>
            </a:r>
            <a:r>
              <a:rPr lang="ru-RU" dirty="0" smtClean="0"/>
              <a:t> не </a:t>
            </a:r>
            <a:r>
              <a:rPr lang="ru-RU" dirty="0" err="1" smtClean="0"/>
              <a:t>пройшли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телекомпанія</a:t>
            </a:r>
            <a:r>
              <a:rPr lang="ru-RU" dirty="0" smtClean="0"/>
              <a:t> </a:t>
            </a:r>
            <a:r>
              <a:rPr lang="en-US" dirty="0" smtClean="0">
                <a:hlinkClick r:id="rId11" tooltip="NBC"/>
              </a:rPr>
              <a:t>NBC</a:t>
            </a:r>
            <a:r>
              <a:rPr lang="en-US" dirty="0" smtClean="0"/>
              <a:t> </a:t>
            </a:r>
            <a:r>
              <a:rPr lang="ru-RU" dirty="0" err="1" smtClean="0"/>
              <a:t>зареєструвала</a:t>
            </a:r>
            <a:r>
              <a:rPr lang="ru-RU" dirty="0" smtClean="0"/>
              <a:t> показ </a:t>
            </a:r>
            <a:r>
              <a:rPr lang="ru-RU" dirty="0" err="1" smtClean="0"/>
              <a:t>серіалу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 «</a:t>
            </a:r>
            <a:r>
              <a:rPr lang="ru-RU" dirty="0" err="1" smtClean="0"/>
              <a:t>Друзі</a:t>
            </a:r>
            <a:r>
              <a:rPr lang="ru-RU" dirty="0" smtClean="0"/>
              <a:t> як ми»</a:t>
            </a:r>
            <a:r>
              <a:rPr lang="en-US" dirty="0" smtClean="0"/>
              <a:t>. </a:t>
            </a:r>
            <a:r>
              <a:rPr lang="ru-RU" dirty="0" err="1" smtClean="0"/>
              <a:t>Щойно</a:t>
            </a:r>
            <a:r>
              <a:rPr lang="ru-RU" dirty="0" smtClean="0"/>
              <a:t> </a:t>
            </a:r>
            <a:r>
              <a:rPr lang="ru-RU" dirty="0" err="1" smtClean="0"/>
              <a:t>ідея</a:t>
            </a:r>
            <a:r>
              <a:rPr lang="ru-RU" dirty="0" smtClean="0"/>
              <a:t> почала </a:t>
            </a:r>
            <a:r>
              <a:rPr lang="ru-RU" dirty="0" err="1" smtClean="0"/>
              <a:t>втілюватися</a:t>
            </a:r>
            <a:r>
              <a:rPr lang="ru-RU" dirty="0" smtClean="0"/>
              <a:t> в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постало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знайти</a:t>
            </a:r>
            <a:r>
              <a:rPr lang="ru-RU" dirty="0" smtClean="0"/>
              <a:t> </a:t>
            </a:r>
            <a:r>
              <a:rPr lang="ru-RU" dirty="0" err="1" smtClean="0"/>
              <a:t>підходящих</a:t>
            </a:r>
            <a:r>
              <a:rPr lang="ru-RU" dirty="0" smtClean="0"/>
              <a:t> </a:t>
            </a:r>
            <a:r>
              <a:rPr lang="ru-RU" dirty="0" err="1" smtClean="0"/>
              <a:t>акторів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акторок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Documents and Settings\Admin\Рабочий стол\3dKW8Kw7KO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71802" y="214290"/>
            <a:ext cx="5686425" cy="575310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IG27t_t7IrI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2" y="214290"/>
            <a:ext cx="2571750" cy="5753100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uN2uPsk1f1w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97000" y="762000"/>
            <a:ext cx="6350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14290"/>
            <a:ext cx="3429024" cy="54292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Директор </a:t>
            </a:r>
            <a:r>
              <a:rPr lang="ru-RU" dirty="0" err="1" smtClean="0"/>
              <a:t>з</a:t>
            </a:r>
            <a:r>
              <a:rPr lang="ru-RU" dirty="0" smtClean="0"/>
              <a:t> кастингу, </a:t>
            </a:r>
            <a:r>
              <a:rPr lang="ru-RU" dirty="0" err="1" smtClean="0"/>
              <a:t>Еллі</a:t>
            </a:r>
            <a:r>
              <a:rPr lang="ru-RU" dirty="0" smtClean="0"/>
              <a:t> </a:t>
            </a:r>
            <a:r>
              <a:rPr lang="ru-RU" dirty="0" err="1" smtClean="0"/>
              <a:t>Каннер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три </a:t>
            </a:r>
            <a:r>
              <a:rPr lang="ru-RU" dirty="0" err="1" smtClean="0"/>
              <a:t>творці</a:t>
            </a:r>
            <a:r>
              <a:rPr lang="ru-RU" dirty="0" smtClean="0"/>
              <a:t> (</a:t>
            </a:r>
            <a:r>
              <a:rPr lang="ru-RU" dirty="0" err="1" smtClean="0"/>
              <a:t>Кауффман</a:t>
            </a:r>
            <a:r>
              <a:rPr lang="ru-RU" dirty="0" smtClean="0"/>
              <a:t>, </a:t>
            </a:r>
            <a:r>
              <a:rPr lang="ru-RU" dirty="0" err="1" smtClean="0"/>
              <a:t>Крейн</a:t>
            </a:r>
            <a:r>
              <a:rPr lang="ru-RU" dirty="0" smtClean="0"/>
              <a:t>, </a:t>
            </a:r>
            <a:r>
              <a:rPr lang="ru-RU" dirty="0" err="1" smtClean="0"/>
              <a:t>Брайт</a:t>
            </a:r>
            <a:r>
              <a:rPr lang="ru-RU" dirty="0" smtClean="0"/>
              <a:t>) </a:t>
            </a:r>
            <a:r>
              <a:rPr lang="ru-RU" dirty="0" err="1" smtClean="0"/>
              <a:t>наполегливо</a:t>
            </a:r>
            <a:r>
              <a:rPr lang="ru-RU" dirty="0" smtClean="0"/>
              <a:t> </a:t>
            </a:r>
            <a:r>
              <a:rPr lang="ru-RU" dirty="0" err="1" smtClean="0"/>
              <a:t>працювали</a:t>
            </a:r>
            <a:r>
              <a:rPr lang="ru-RU" dirty="0" smtClean="0"/>
              <a:t> над </a:t>
            </a:r>
            <a:r>
              <a:rPr lang="ru-RU" dirty="0" err="1" smtClean="0"/>
              <a:t>пошуком</a:t>
            </a:r>
            <a:r>
              <a:rPr lang="ru-RU" dirty="0" smtClean="0"/>
              <a:t> </a:t>
            </a:r>
            <a:r>
              <a:rPr lang="ru-RU" dirty="0" err="1" smtClean="0"/>
              <a:t>потрібних</a:t>
            </a:r>
            <a:r>
              <a:rPr lang="ru-RU" dirty="0" smtClean="0"/>
              <a:t> </a:t>
            </a:r>
            <a:r>
              <a:rPr lang="ru-RU" dirty="0" err="1" smtClean="0"/>
              <a:t>акторів</a:t>
            </a:r>
            <a:r>
              <a:rPr lang="ru-RU" dirty="0" smtClean="0"/>
              <a:t>. </a:t>
            </a:r>
            <a:r>
              <a:rPr lang="ru-RU" dirty="0" err="1" smtClean="0"/>
              <a:t>Моніка</a:t>
            </a:r>
            <a:r>
              <a:rPr lang="ru-RU" dirty="0" smtClean="0"/>
              <a:t>, </a:t>
            </a:r>
            <a:r>
              <a:rPr lang="ru-RU" dirty="0" err="1" smtClean="0"/>
              <a:t>Рейчел</a:t>
            </a:r>
            <a:r>
              <a:rPr lang="ru-RU" dirty="0" smtClean="0"/>
              <a:t>, </a:t>
            </a:r>
            <a:r>
              <a:rPr lang="ru-RU" dirty="0" err="1" smtClean="0"/>
              <a:t>Фібі</a:t>
            </a:r>
            <a:r>
              <a:rPr lang="ru-RU" dirty="0" smtClean="0"/>
              <a:t>, Рос, </a:t>
            </a:r>
            <a:r>
              <a:rPr lang="ru-RU" dirty="0" err="1" smtClean="0"/>
              <a:t>Джої</a:t>
            </a:r>
            <a:r>
              <a:rPr lang="ru-RU" dirty="0" smtClean="0"/>
              <a:t>, </a:t>
            </a:r>
            <a:r>
              <a:rPr lang="ru-RU" dirty="0" err="1" smtClean="0"/>
              <a:t>Чендлер</a:t>
            </a:r>
            <a:r>
              <a:rPr lang="ru-RU" dirty="0" smtClean="0"/>
              <a:t> — для </a:t>
            </a:r>
            <a:r>
              <a:rPr lang="ru-RU" dirty="0" err="1" smtClean="0"/>
              <a:t>кожної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ролі</a:t>
            </a:r>
            <a:r>
              <a:rPr lang="ru-RU" dirty="0" smtClean="0"/>
              <a:t>,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творців</a:t>
            </a:r>
            <a:r>
              <a:rPr lang="ru-RU" dirty="0" smtClean="0"/>
              <a:t> провела </a:t>
            </a:r>
            <a:r>
              <a:rPr lang="ru-RU" dirty="0" err="1" smtClean="0"/>
              <a:t>близько</a:t>
            </a:r>
            <a:r>
              <a:rPr lang="ru-RU" dirty="0" smtClean="0"/>
              <a:t> ста </a:t>
            </a:r>
            <a:r>
              <a:rPr lang="ru-RU" dirty="0" err="1" smtClean="0"/>
              <a:t>прослуховувань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шукала</a:t>
            </a:r>
            <a:r>
              <a:rPr lang="ru-RU" dirty="0" smtClean="0"/>
              <a:t> </a:t>
            </a:r>
            <a:r>
              <a:rPr lang="ru-RU" dirty="0" err="1" smtClean="0"/>
              <a:t>спеціальні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приведуть</a:t>
            </a:r>
            <a:r>
              <a:rPr lang="ru-RU" dirty="0" smtClean="0"/>
              <a:t> шоу до </a:t>
            </a:r>
            <a:r>
              <a:rPr lang="ru-RU" dirty="0" err="1" smtClean="0"/>
              <a:t>піку</a:t>
            </a:r>
            <a:r>
              <a:rPr lang="ru-RU" dirty="0" smtClean="0"/>
              <a:t> </a:t>
            </a:r>
            <a:r>
              <a:rPr lang="ru-RU" dirty="0" err="1" smtClean="0"/>
              <a:t>популярності</a:t>
            </a:r>
            <a:endParaRPr lang="ru-RU" dirty="0"/>
          </a:p>
        </p:txBody>
      </p:sp>
      <p:pic>
        <p:nvPicPr>
          <p:cNvPr id="1026" name="Picture 2" descr="C:\Documents and Settings\Admin\Рабочий стол\-_36rgTlh-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0"/>
            <a:ext cx="54292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Шестеро </a:t>
            </a:r>
            <a:r>
              <a:rPr lang="ru-RU" dirty="0" err="1" smtClean="0"/>
              <a:t>молодих</a:t>
            </a:r>
            <a:r>
              <a:rPr lang="ru-RU" dirty="0" smtClean="0"/>
              <a:t> людей,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знімають</a:t>
            </a:r>
            <a:r>
              <a:rPr lang="ru-RU" dirty="0" smtClean="0"/>
              <a:t> </a:t>
            </a:r>
            <a:r>
              <a:rPr lang="ru-RU" dirty="0" err="1" smtClean="0"/>
              <a:t>затишну</a:t>
            </a:r>
            <a:r>
              <a:rPr lang="ru-RU" dirty="0" smtClean="0"/>
              <a:t> квартиру в </a:t>
            </a:r>
            <a:r>
              <a:rPr lang="ru-RU" dirty="0" err="1" smtClean="0"/>
              <a:t>найвеселішому</a:t>
            </a:r>
            <a:r>
              <a:rPr lang="ru-RU" dirty="0" smtClean="0"/>
              <a:t> богемному </a:t>
            </a:r>
            <a:r>
              <a:rPr lang="ru-RU" dirty="0" err="1" smtClean="0"/>
              <a:t>районі</a:t>
            </a:r>
            <a:r>
              <a:rPr lang="ru-RU" dirty="0" smtClean="0"/>
              <a:t> Нью-Йорка — </a:t>
            </a:r>
            <a:r>
              <a:rPr lang="ru-RU" dirty="0" smtClean="0">
                <a:hlinkClick r:id="rId2" tooltip="West Village (ще не написана)"/>
              </a:rPr>
              <a:t>«Вест </a:t>
            </a:r>
            <a:r>
              <a:rPr lang="ru-RU" dirty="0" err="1" smtClean="0">
                <a:hlinkClick r:id="rId2" tooltip="West Village (ще не написана)"/>
              </a:rPr>
              <a:t>Вілледж</a:t>
            </a:r>
            <a:r>
              <a:rPr lang="ru-RU" dirty="0" smtClean="0">
                <a:hlinkClick r:id="rId2" tooltip="West Village (ще не написана)"/>
              </a:rPr>
              <a:t>»</a:t>
            </a:r>
            <a:r>
              <a:rPr lang="ru-RU" dirty="0" smtClean="0"/>
              <a:t>, </a:t>
            </a:r>
            <a:r>
              <a:rPr lang="ru-RU" dirty="0" err="1" smtClean="0"/>
              <a:t>завоювали</a:t>
            </a:r>
            <a:r>
              <a:rPr lang="ru-RU" dirty="0" smtClean="0"/>
              <a:t> </a:t>
            </a:r>
            <a:r>
              <a:rPr lang="ru-RU" dirty="0" err="1" smtClean="0"/>
              <a:t>загальну</a:t>
            </a:r>
            <a:r>
              <a:rPr lang="ru-RU" dirty="0" smtClean="0"/>
              <a:t> </a:t>
            </a:r>
            <a:r>
              <a:rPr lang="ru-RU" dirty="0" err="1" smtClean="0"/>
              <a:t>любов</a:t>
            </a:r>
            <a:r>
              <a:rPr lang="ru-RU" dirty="0" smtClean="0"/>
              <a:t> </a:t>
            </a:r>
            <a:r>
              <a:rPr lang="ru-RU" dirty="0" err="1" smtClean="0"/>
              <a:t>спочатку</a:t>
            </a:r>
            <a:r>
              <a:rPr lang="ru-RU" dirty="0" smtClean="0"/>
              <a:t> у </a:t>
            </a:r>
            <a:r>
              <a:rPr lang="ru-RU" dirty="0" err="1" smtClean="0"/>
              <a:t>Сполучених</a:t>
            </a:r>
            <a:r>
              <a:rPr lang="ru-RU" dirty="0" smtClean="0"/>
              <a:t> Штатах, 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за </a:t>
            </a:r>
            <a:r>
              <a:rPr lang="ru-RU" dirty="0" err="1" smtClean="0"/>
              <a:t>їхніми</a:t>
            </a:r>
            <a:r>
              <a:rPr lang="ru-RU" dirty="0" smtClean="0"/>
              <a:t> межами.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жарти</a:t>
            </a:r>
            <a:r>
              <a:rPr lang="ru-RU" dirty="0" smtClean="0"/>
              <a:t> </a:t>
            </a:r>
            <a:r>
              <a:rPr lang="ru-RU" dirty="0" err="1" smtClean="0"/>
              <a:t>стають</a:t>
            </a:r>
            <a:r>
              <a:rPr lang="ru-RU" dirty="0" smtClean="0"/>
              <a:t> </a:t>
            </a:r>
            <a:r>
              <a:rPr lang="ru-RU" dirty="0" err="1" smtClean="0"/>
              <a:t>культовими</a:t>
            </a:r>
            <a:r>
              <a:rPr lang="ru-RU" dirty="0" smtClean="0"/>
              <a:t>, </a:t>
            </a:r>
            <a:r>
              <a:rPr lang="ru-RU" dirty="0" err="1" smtClean="0"/>
              <a:t>шанувальники</a:t>
            </a:r>
            <a:r>
              <a:rPr lang="ru-RU" dirty="0" smtClean="0"/>
              <a:t> </a:t>
            </a:r>
            <a:r>
              <a:rPr lang="ru-RU" dirty="0" err="1" smtClean="0"/>
              <a:t>наслідують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у </a:t>
            </a:r>
            <a:r>
              <a:rPr lang="ru-RU" dirty="0" err="1" smtClean="0"/>
              <a:t>всьому</a:t>
            </a:r>
            <a:r>
              <a:rPr lang="ru-RU" dirty="0" smtClean="0"/>
              <a:t>.. Вони </a:t>
            </a:r>
            <a:r>
              <a:rPr lang="ru-RU" dirty="0" err="1" smtClean="0"/>
              <a:t>закохуються</a:t>
            </a:r>
            <a:r>
              <a:rPr lang="ru-RU" dirty="0" smtClean="0"/>
              <a:t>, </a:t>
            </a:r>
            <a:r>
              <a:rPr lang="ru-RU" dirty="0" err="1" smtClean="0"/>
              <a:t>шукають</a:t>
            </a:r>
            <a:r>
              <a:rPr lang="ru-RU" dirty="0" smtClean="0"/>
              <a:t> роботу, </a:t>
            </a:r>
            <a:r>
              <a:rPr lang="ru-RU" dirty="0" err="1" smtClean="0"/>
              <a:t>сваряться</a:t>
            </a:r>
            <a:r>
              <a:rPr lang="ru-RU" dirty="0" smtClean="0"/>
              <a:t>, </a:t>
            </a:r>
            <a:r>
              <a:rPr lang="ru-RU" dirty="0" err="1" smtClean="0"/>
              <a:t>одружуються</a:t>
            </a:r>
            <a:r>
              <a:rPr lang="ru-RU" dirty="0" smtClean="0"/>
              <a:t>, </a:t>
            </a:r>
            <a:r>
              <a:rPr lang="ru-RU" dirty="0" err="1" smtClean="0"/>
              <a:t>розлучаються</a:t>
            </a:r>
            <a:r>
              <a:rPr lang="ru-RU" dirty="0" smtClean="0"/>
              <a:t>, </a:t>
            </a:r>
            <a:r>
              <a:rPr lang="ru-RU" dirty="0" err="1" smtClean="0"/>
              <a:t>їм</a:t>
            </a:r>
            <a:r>
              <a:rPr lang="ru-RU" dirty="0" smtClean="0"/>
              <a:t> весь час </a:t>
            </a:r>
            <a:r>
              <a:rPr lang="ru-RU" dirty="0" err="1" smtClean="0"/>
              <a:t>бракує</a:t>
            </a:r>
            <a:r>
              <a:rPr lang="ru-RU" dirty="0" smtClean="0"/>
              <a:t> грошей. 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комедійного</a:t>
            </a:r>
            <a:r>
              <a:rPr lang="ru-RU" dirty="0" smtClean="0"/>
              <a:t> </a:t>
            </a:r>
            <a:r>
              <a:rPr lang="ru-RU" dirty="0" err="1" smtClean="0"/>
              <a:t>серіалу</a:t>
            </a:r>
            <a:r>
              <a:rPr lang="ru-RU" dirty="0" smtClean="0"/>
              <a:t> «</a:t>
            </a:r>
            <a:r>
              <a:rPr lang="ru-RU" dirty="0" err="1" smtClean="0"/>
              <a:t>Друзі</a:t>
            </a:r>
            <a:r>
              <a:rPr lang="ru-RU" dirty="0" smtClean="0"/>
              <a:t>» — поза </a:t>
            </a:r>
            <a:r>
              <a:rPr lang="ru-RU" dirty="0" err="1" smtClean="0"/>
              <a:t>сумнівом</a:t>
            </a:r>
            <a:r>
              <a:rPr lang="ru-RU" dirty="0" smtClean="0"/>
              <a:t>, 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найпопулярніших</a:t>
            </a:r>
            <a:r>
              <a:rPr lang="ru-RU" dirty="0" smtClean="0"/>
              <a:t>. </a:t>
            </a:r>
            <a:r>
              <a:rPr lang="ru-RU" dirty="0" err="1" smtClean="0"/>
              <a:t>Починаючи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1996 року </a:t>
            </a:r>
            <a:r>
              <a:rPr lang="ru-RU" dirty="0" err="1" smtClean="0"/>
              <a:t>актори</a:t>
            </a:r>
            <a:r>
              <a:rPr lang="ru-RU" dirty="0" smtClean="0"/>
              <a:t> </a:t>
            </a:r>
            <a:r>
              <a:rPr lang="ru-RU" dirty="0" err="1" smtClean="0"/>
              <a:t>отримували</a:t>
            </a:r>
            <a:r>
              <a:rPr lang="ru-RU" dirty="0" smtClean="0"/>
              <a:t> гонорар у сто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доларів</a:t>
            </a:r>
            <a:r>
              <a:rPr lang="ru-RU" dirty="0" smtClean="0"/>
              <a:t> за </a:t>
            </a:r>
            <a:r>
              <a:rPr lang="ru-RU" dirty="0" err="1" smtClean="0"/>
              <a:t>серію</a:t>
            </a:r>
            <a:r>
              <a:rPr lang="ru-RU" dirty="0" smtClean="0"/>
              <a:t>. А до </a:t>
            </a:r>
            <a:r>
              <a:rPr lang="ru-RU" dirty="0" err="1" smtClean="0"/>
              <a:t>кінця</a:t>
            </a:r>
            <a:r>
              <a:rPr lang="ru-RU" dirty="0" smtClean="0"/>
              <a:t> </a:t>
            </a:r>
            <a:r>
              <a:rPr lang="ru-RU" dirty="0" err="1" smtClean="0"/>
              <a:t>серіалу</a:t>
            </a:r>
            <a:r>
              <a:rPr lang="ru-RU" dirty="0" smtClean="0"/>
              <a:t>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шести </a:t>
            </a:r>
            <a:r>
              <a:rPr lang="ru-RU" dirty="0" err="1" smtClean="0"/>
              <a:t>акторів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грає</a:t>
            </a:r>
            <a:r>
              <a:rPr lang="ru-RU" dirty="0" smtClean="0"/>
              <a:t> одного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друзів</a:t>
            </a:r>
            <a:r>
              <a:rPr lang="ru-RU" dirty="0" smtClean="0"/>
              <a:t>, </a:t>
            </a:r>
            <a:r>
              <a:rPr lang="ru-RU" dirty="0" err="1" smtClean="0"/>
              <a:t>заробляв</a:t>
            </a:r>
            <a:r>
              <a:rPr lang="ru-RU" dirty="0" smtClean="0"/>
              <a:t> по 1 000 000 </a:t>
            </a:r>
            <a:r>
              <a:rPr lang="ru-RU" dirty="0" err="1" smtClean="0">
                <a:hlinkClick r:id="rId3" tooltip="Долар США"/>
              </a:rPr>
              <a:t>доларів</a:t>
            </a:r>
            <a:r>
              <a:rPr lang="ru-RU" dirty="0" smtClean="0"/>
              <a:t> за </a:t>
            </a:r>
            <a:r>
              <a:rPr lang="ru-RU" dirty="0" err="1" smtClean="0"/>
              <a:t>серію</a:t>
            </a:r>
            <a:r>
              <a:rPr lang="ru-RU" dirty="0" smtClean="0"/>
              <a:t>. </a:t>
            </a:r>
            <a:r>
              <a:rPr lang="ru-RU" dirty="0" err="1" smtClean="0"/>
              <a:t>Вартість</a:t>
            </a:r>
            <a:r>
              <a:rPr lang="ru-RU" dirty="0" smtClean="0"/>
              <a:t> показу 30-секундного рекламного ролика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фінальних</a:t>
            </a:r>
            <a:r>
              <a:rPr lang="ru-RU" dirty="0" smtClean="0"/>
              <a:t> </a:t>
            </a:r>
            <a:r>
              <a:rPr lang="ru-RU" dirty="0" err="1" smtClean="0"/>
              <a:t>серій</a:t>
            </a:r>
            <a:r>
              <a:rPr lang="ru-RU" dirty="0" smtClean="0"/>
              <a:t> досягала 2 000 000 </a:t>
            </a:r>
            <a:r>
              <a:rPr lang="ru-RU" dirty="0" err="1" smtClean="0">
                <a:hlinkClick r:id="rId3" tooltip="Долар США"/>
              </a:rPr>
              <a:t>доларів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США"/>
              </a:rPr>
              <a:t>США</a:t>
            </a:r>
            <a:r>
              <a:rPr lang="ru-RU" dirty="0" err="1" smtClean="0"/>
              <a:t>.кількість</a:t>
            </a:r>
            <a:r>
              <a:rPr lang="ru-RU" dirty="0" smtClean="0"/>
              <a:t> </a:t>
            </a:r>
            <a:r>
              <a:rPr lang="ru-RU" dirty="0" err="1" smtClean="0"/>
              <a:t>серій</a:t>
            </a:r>
            <a:r>
              <a:rPr lang="ru-RU" dirty="0" smtClean="0"/>
              <a:t> -236.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UXogZiJP7T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500041"/>
            <a:ext cx="6215106" cy="6164079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I8kECA8LHy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94000" y="0"/>
            <a:ext cx="6350000" cy="635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olarvip.info/uploads/posts/2010-09/1285867232_friends_promos_001-kopiy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868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rate1.com.ua/uploads/RTEmagicC_892931f0eb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90011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moviemir.com/serials/friends/s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572560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Documents and Settings\Admin\Рабочий стол\W7zo3R_avx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57166"/>
            <a:ext cx="6350000" cy="5867400"/>
          </a:xfrm>
          <a:prstGeom prst="rect">
            <a:avLst/>
          </a:prstGeom>
          <a:noFill/>
        </p:spPr>
      </p:pic>
      <p:pic>
        <p:nvPicPr>
          <p:cNvPr id="5" name="Содержимое 3" descr="http://hdserial.com/uploads/posts/1347199004_friends-1028390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0"/>
            <a:ext cx="721520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omantalks.ru/uploads/post-115714-125768627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E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</TotalTime>
  <Words>71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Друзі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Друзі </dc:title>
  <cp:lastModifiedBy>Admin</cp:lastModifiedBy>
  <cp:revision>8</cp:revision>
  <dcterms:modified xsi:type="dcterms:W3CDTF">2013-12-01T20:20:11Z</dcterms:modified>
</cp:coreProperties>
</file>